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3004800" cy="7315200"/>
  <p:notesSz cx="6858000" cy="9144000"/>
  <p:defaultTextStyle>
    <a:defPPr>
      <a:defRPr lang="ru-RU"/>
    </a:defPPr>
    <a:lvl1pPr marL="0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1pPr>
    <a:lvl2pPr marL="487650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2pPr>
    <a:lvl3pPr marL="975299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3pPr>
    <a:lvl4pPr marL="1462949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4pPr>
    <a:lvl5pPr marL="1950598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5pPr>
    <a:lvl6pPr marL="2438248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6pPr>
    <a:lvl7pPr marL="2925897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7pPr>
    <a:lvl8pPr marL="3413547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8pPr>
    <a:lvl9pPr marL="3901196" algn="l" defTabSz="975299" rtl="0" eaLnBrk="1" latinLnBrk="0" hangingPunct="1">
      <a:defRPr sz="192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65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26ABC-3E1F-4458-AFCD-C53B3BABBCF0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F380F-CE72-4218-BB4E-A36424A74A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59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4080" y="389467"/>
            <a:ext cx="1121664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4080" y="1947333"/>
            <a:ext cx="1121664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94080" y="6780107"/>
            <a:ext cx="292608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26ABC-3E1F-4458-AFCD-C53B3BABBCF0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307840" y="6780107"/>
            <a:ext cx="438912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84640" y="6780107"/>
            <a:ext cx="292608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F380F-CE72-4218-BB4E-A36424A74A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80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3547" marR="5419" algn="l">
              <a:spcBef>
                <a:spcPts val="624"/>
              </a:spcBef>
            </a:pPr>
            <a:r>
              <a:rPr lang="ru-RU" smtClean="0">
                <a:solidFill>
                  <a:schemeClr val="bg1"/>
                </a:solidFill>
                <a:latin typeface="Montserrat ExtraBold" pitchFamily="2" charset="-52"/>
                <a:ea typeface="Verdana" panose="020B0604030504040204" pitchFamily="34" charset="0"/>
              </a:rPr>
              <a:t>МЕДИКО-БИОЛОГИЧЕСКИЙ ИНСТИТУТ</a:t>
            </a:r>
            <a:endParaRPr lang="ru-RU" dirty="0">
              <a:solidFill>
                <a:schemeClr val="bg1"/>
              </a:solidFill>
              <a:latin typeface="Montserrat ExtraBold" pitchFamily="2" charset="-52"/>
              <a:ea typeface="Verdana" panose="020B060403050404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19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102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72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36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46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32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61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92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33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96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61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97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63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13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56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441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8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1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139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261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70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</Words>
  <Application>Microsoft Office PowerPoint</Application>
  <PresentationFormat>Произвольный</PresentationFormat>
  <Paragraphs>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Montserrat ExtraBold</vt:lpstr>
      <vt:lpstr>Verdana</vt:lpstr>
      <vt:lpstr>Тема Office</vt:lpstr>
      <vt:lpstr>МЕДИКО-БИОЛОГИЧЕСКИЙ ИНСТИТУТ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МЕДИКО-БИОЛОГИЧЕСКИЙ ИНСТИТУТ</dc:title>
  <dc:creator>Куракова Галина Николаевна</dc:creator>
  <cp:lastModifiedBy>User</cp:lastModifiedBy>
  <cp:revision>4</cp:revision>
  <dcterms:created xsi:type="dcterms:W3CDTF">2025-02-21T09:25:04Z</dcterms:created>
  <dcterms:modified xsi:type="dcterms:W3CDTF">2025-02-22T15:59:33Z</dcterms:modified>
</cp:coreProperties>
</file>