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</p:sldMasterIdLst>
  <p:sldIdLst>
    <p:sldId id="256" r:id="rId3"/>
    <p:sldId id="291" r:id="rId4"/>
    <p:sldId id="292" r:id="rId5"/>
    <p:sldId id="294" r:id="rId6"/>
    <p:sldId id="29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  <p:sldId id="273" r:id="rId17"/>
    <p:sldId id="271" r:id="rId18"/>
    <p:sldId id="276" r:id="rId19"/>
    <p:sldId id="278" r:id="rId20"/>
    <p:sldId id="277" r:id="rId21"/>
    <p:sldId id="295" r:id="rId22"/>
    <p:sldId id="283" r:id="rId23"/>
    <p:sldId id="284" r:id="rId24"/>
    <p:sldId id="285" r:id="rId25"/>
    <p:sldId id="296" r:id="rId26"/>
    <p:sldId id="290" r:id="rId27"/>
  </p:sldIdLst>
  <p:sldSz cx="12192000" cy="6858000"/>
  <p:notesSz cx="9872663" cy="6797675"/>
  <p:defaultTextStyle>
    <a:defPPr>
      <a:defRPr lang="ru-RU"/>
    </a:defPPr>
    <a:lvl1pPr algn="l">
      <a:spcBef>
        <a:spcPts val="0"/>
      </a:spcBef>
      <a:spcAft>
        <a:spcPts val="0"/>
      </a:spcAft>
      <a:defRPr>
        <a:solidFill>
          <a:schemeClr val="tx1"/>
        </a:solidFill>
        <a:latin typeface="Tahoma"/>
        <a:ea typeface="+mn-ea"/>
        <a:cs typeface="+mn-cs"/>
      </a:defRPr>
    </a:lvl1pPr>
    <a:lvl2pPr marL="457200" algn="l">
      <a:spcBef>
        <a:spcPts val="0"/>
      </a:spcBef>
      <a:spcAft>
        <a:spcPts val="0"/>
      </a:spcAft>
      <a:defRPr>
        <a:solidFill>
          <a:schemeClr val="tx1"/>
        </a:solidFill>
        <a:latin typeface="Tahoma"/>
        <a:ea typeface="+mn-ea"/>
        <a:cs typeface="+mn-cs"/>
      </a:defRPr>
    </a:lvl2pPr>
    <a:lvl3pPr marL="914400" algn="l">
      <a:spcBef>
        <a:spcPts val="0"/>
      </a:spcBef>
      <a:spcAft>
        <a:spcPts val="0"/>
      </a:spcAft>
      <a:defRPr>
        <a:solidFill>
          <a:schemeClr val="tx1"/>
        </a:solidFill>
        <a:latin typeface="Tahoma"/>
        <a:ea typeface="+mn-ea"/>
        <a:cs typeface="+mn-cs"/>
      </a:defRPr>
    </a:lvl3pPr>
    <a:lvl4pPr marL="1371600" algn="l">
      <a:spcBef>
        <a:spcPts val="0"/>
      </a:spcBef>
      <a:spcAft>
        <a:spcPts val="0"/>
      </a:spcAft>
      <a:defRPr>
        <a:solidFill>
          <a:schemeClr val="tx1"/>
        </a:solidFill>
        <a:latin typeface="Tahoma"/>
        <a:ea typeface="+mn-ea"/>
        <a:cs typeface="+mn-cs"/>
      </a:defRPr>
    </a:lvl4pPr>
    <a:lvl5pPr marL="1828800" algn="l">
      <a:spcBef>
        <a:spcPts val="0"/>
      </a:spcBef>
      <a:spcAft>
        <a:spcPts val="0"/>
      </a:spcAft>
      <a:defRPr>
        <a:solidFill>
          <a:schemeClr val="tx1"/>
        </a:solidFill>
        <a:latin typeface="Tahoma"/>
        <a:ea typeface="+mn-ea"/>
        <a:cs typeface="+mn-cs"/>
      </a:defRPr>
    </a:lvl5pPr>
    <a:lvl6pPr marL="2286000" algn="l" defTabSz="914400">
      <a:defRPr>
        <a:solidFill>
          <a:schemeClr val="tx1"/>
        </a:solidFill>
        <a:latin typeface="Tahoma"/>
        <a:ea typeface="+mn-ea"/>
        <a:cs typeface="+mn-cs"/>
      </a:defRPr>
    </a:lvl6pPr>
    <a:lvl7pPr marL="2743200" algn="l" defTabSz="914400">
      <a:defRPr>
        <a:solidFill>
          <a:schemeClr val="tx1"/>
        </a:solidFill>
        <a:latin typeface="Tahoma"/>
        <a:ea typeface="+mn-ea"/>
        <a:cs typeface="+mn-cs"/>
      </a:defRPr>
    </a:lvl7pPr>
    <a:lvl8pPr marL="3200400" algn="l" defTabSz="914400">
      <a:defRPr>
        <a:solidFill>
          <a:schemeClr val="tx1"/>
        </a:solidFill>
        <a:latin typeface="Tahoma"/>
        <a:ea typeface="+mn-ea"/>
        <a:cs typeface="+mn-cs"/>
      </a:defRPr>
    </a:lvl8pPr>
    <a:lvl9pPr marL="3657600" algn="l" defTabSz="914400">
      <a:defRPr>
        <a:solidFill>
          <a:schemeClr val="tx1"/>
        </a:solidFill>
        <a:latin typeface="Tahoma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0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8A150F4-97F1-467F-96C0-CD06B173550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F253C08-FA5F-4AC1-993A-2615C3CF85A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254E908-FE36-463C-96D4-D3F361E5E68F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D7C9E0E-DEAD-4356-8D04-C8BCD1025EC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764DE79-268F-4C1A-8933-263129D2AF90}" type="datetimeFigureOut">
              <a:rPr lang="en-US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685800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Oswald Ligh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8F63A3B-78C7-47BE-AE5E-E10140E04643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7_Заголовок и объект">
    <p:bg>
      <p:bgPr>
        <a:gradFill>
          <a:gsLst>
            <a:gs pos="0">
              <a:schemeClr val="accent3"/>
            </a:gs>
            <a:gs pos="100000">
              <a:schemeClr val="accent3">
                <a:lumMod val="60000"/>
                <a:lumOff val="4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40564"/>
            <a:ext cx="11409879" cy="54938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/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/>
              </a:solidFill>
              <a:latin typeface="Oswald Light"/>
              <a:ea typeface="VTB Group Cond Book"/>
              <a:cs typeface="+mj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Титульный слайд"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Freeform 94"/>
          <p:cNvSpPr/>
          <p:nvPr userDrawn="1"/>
        </p:nvSpPr>
        <p:spPr bwMode="auto">
          <a:xfrm rot="5400000">
            <a:off x="7804307" y="-95855"/>
            <a:ext cx="4290312" cy="4482023"/>
          </a:xfrm>
          <a:custGeom>
            <a:avLst/>
            <a:gdLst>
              <a:gd name="connsiteX0" fmla="*/ 0 w 4290312"/>
              <a:gd name="connsiteY0" fmla="*/ 4445166 h 4482022"/>
              <a:gd name="connsiteX1" fmla="*/ 0 w 4290312"/>
              <a:gd name="connsiteY1" fmla="*/ 0 h 4482022"/>
              <a:gd name="connsiteX2" fmla="*/ 4221879 w 4290312"/>
              <a:gd name="connsiteY2" fmla="*/ 0 h 4482022"/>
              <a:gd name="connsiteX3" fmla="*/ 4246895 w 4290312"/>
              <a:gd name="connsiteY3" fmla="*/ 140082 h 4482022"/>
              <a:gd name="connsiteX4" fmla="*/ 4290312 w 4290312"/>
              <a:gd name="connsiteY4" fmla="*/ 713926 h 4482022"/>
              <a:gd name="connsiteX5" fmla="*/ 522216 w 4290312"/>
              <a:gd name="connsiteY5" fmla="*/ 4482022 h 4482022"/>
              <a:gd name="connsiteX6" fmla="*/ 136950 w 4290312"/>
              <a:gd name="connsiteY6" fmla="*/ 4462568 h 448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90312" h="4482022" extrusionOk="0">
                <a:moveTo>
                  <a:pt x="0" y="4445166"/>
                </a:moveTo>
                <a:lnTo>
                  <a:pt x="0" y="0"/>
                </a:lnTo>
                <a:lnTo>
                  <a:pt x="4221879" y="0"/>
                </a:lnTo>
                <a:lnTo>
                  <a:pt x="4246895" y="140082"/>
                </a:lnTo>
                <a:cubicBezTo>
                  <a:pt x="4275485" y="327190"/>
                  <a:pt x="4290312" y="518826"/>
                  <a:pt x="4290312" y="713926"/>
                </a:cubicBezTo>
                <a:cubicBezTo>
                  <a:pt x="4290312" y="2794988"/>
                  <a:pt x="2603278" y="4482022"/>
                  <a:pt x="522216" y="4482022"/>
                </a:cubicBezTo>
                <a:cubicBezTo>
                  <a:pt x="392150" y="4482022"/>
                  <a:pt x="263623" y="4475432"/>
                  <a:pt x="136950" y="446256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83000">
                <a:schemeClr val="accent3">
                  <a:alpha val="73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0" i="0" u="none" strike="noStrike" cap="none" spc="0">
              <a:ln>
                <a:noFill/>
              </a:ln>
              <a:solidFill>
                <a:srgbClr val="FFFFFF"/>
              </a:solidFill>
              <a:latin typeface="Oswald Light"/>
              <a:ea typeface="+mn-ea"/>
              <a:cs typeface="+mn-cs"/>
            </a:endParaRPr>
          </a:p>
        </p:txBody>
      </p:sp>
      <p:sp>
        <p:nvSpPr>
          <p:cNvPr id="12" name="Полилиния 34"/>
          <p:cNvSpPr/>
          <p:nvPr userDrawn="1"/>
        </p:nvSpPr>
        <p:spPr bwMode="auto">
          <a:xfrm flipH="1">
            <a:off x="-1" y="2162941"/>
            <a:ext cx="4614553" cy="4698421"/>
          </a:xfrm>
          <a:custGeom>
            <a:avLst/>
            <a:gdLst>
              <a:gd name="connsiteX0" fmla="*/ 6248719 w 6248719"/>
              <a:gd name="connsiteY0" fmla="*/ 0 h 6362288"/>
              <a:gd name="connsiteX1" fmla="*/ 6248719 w 6248719"/>
              <a:gd name="connsiteY1" fmla="*/ 6362288 h 6362288"/>
              <a:gd name="connsiteX2" fmla="*/ 0 w 6248719"/>
              <a:gd name="connsiteY2" fmla="*/ 6362288 h 6362288"/>
              <a:gd name="connsiteX3" fmla="*/ 6037680 w 6248719"/>
              <a:gd name="connsiteY3" fmla="*/ 5337 h 636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8719" h="6362288" extrusionOk="0">
                <a:moveTo>
                  <a:pt x="6248719" y="0"/>
                </a:moveTo>
                <a:lnTo>
                  <a:pt x="6248719" y="6362288"/>
                </a:lnTo>
                <a:lnTo>
                  <a:pt x="0" y="6362288"/>
                </a:lnTo>
                <a:cubicBezTo>
                  <a:pt x="0" y="2956723"/>
                  <a:pt x="2674482" y="175818"/>
                  <a:pt x="6037680" y="53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2000"/>
                </a:schemeClr>
              </a:gs>
              <a:gs pos="83000">
                <a:schemeClr val="accent3"/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0" i="0" u="none" strike="noStrike" cap="none" spc="0">
              <a:ln>
                <a:noFill/>
              </a:ln>
              <a:solidFill>
                <a:srgbClr val="FFFFFF"/>
              </a:solidFill>
              <a:latin typeface="Oswald Light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75613" y="1103507"/>
            <a:ext cx="6771723" cy="718151"/>
          </a:xfrm>
          <a:prstGeom prst="rect">
            <a:avLst/>
          </a:prstGeom>
        </p:spPr>
      </p:pic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 bwMode="auto">
          <a:xfrm>
            <a:off x="298269" y="1800227"/>
            <a:ext cx="6731183" cy="3954271"/>
          </a:xfrm>
          <a:prstGeom prst="roundRect">
            <a:avLst>
              <a:gd name="adj" fmla="val 287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Титульный слайд"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" name="Freeform 94"/>
          <p:cNvSpPr/>
          <p:nvPr userDrawn="1"/>
        </p:nvSpPr>
        <p:spPr bwMode="auto">
          <a:xfrm rot="5400000">
            <a:off x="7804307" y="-95855"/>
            <a:ext cx="4290312" cy="4482023"/>
          </a:xfrm>
          <a:custGeom>
            <a:avLst/>
            <a:gdLst>
              <a:gd name="connsiteX0" fmla="*/ 0 w 4290312"/>
              <a:gd name="connsiteY0" fmla="*/ 4445166 h 4482022"/>
              <a:gd name="connsiteX1" fmla="*/ 0 w 4290312"/>
              <a:gd name="connsiteY1" fmla="*/ 0 h 4482022"/>
              <a:gd name="connsiteX2" fmla="*/ 4221879 w 4290312"/>
              <a:gd name="connsiteY2" fmla="*/ 0 h 4482022"/>
              <a:gd name="connsiteX3" fmla="*/ 4246895 w 4290312"/>
              <a:gd name="connsiteY3" fmla="*/ 140082 h 4482022"/>
              <a:gd name="connsiteX4" fmla="*/ 4290312 w 4290312"/>
              <a:gd name="connsiteY4" fmla="*/ 713926 h 4482022"/>
              <a:gd name="connsiteX5" fmla="*/ 522216 w 4290312"/>
              <a:gd name="connsiteY5" fmla="*/ 4482022 h 4482022"/>
              <a:gd name="connsiteX6" fmla="*/ 136950 w 4290312"/>
              <a:gd name="connsiteY6" fmla="*/ 4462568 h 448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90312" h="4482022" extrusionOk="0">
                <a:moveTo>
                  <a:pt x="0" y="4445166"/>
                </a:moveTo>
                <a:lnTo>
                  <a:pt x="0" y="0"/>
                </a:lnTo>
                <a:lnTo>
                  <a:pt x="4221879" y="0"/>
                </a:lnTo>
                <a:lnTo>
                  <a:pt x="4246895" y="140082"/>
                </a:lnTo>
                <a:cubicBezTo>
                  <a:pt x="4275485" y="327190"/>
                  <a:pt x="4290312" y="518826"/>
                  <a:pt x="4290312" y="713926"/>
                </a:cubicBezTo>
                <a:cubicBezTo>
                  <a:pt x="4290312" y="2794988"/>
                  <a:pt x="2603278" y="4482022"/>
                  <a:pt x="522216" y="4482022"/>
                </a:cubicBezTo>
                <a:cubicBezTo>
                  <a:pt x="392150" y="4482022"/>
                  <a:pt x="263623" y="4475432"/>
                  <a:pt x="136950" y="446256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83000">
                <a:schemeClr val="accent3">
                  <a:alpha val="73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0" i="0" u="none" strike="noStrike" cap="none" spc="0">
              <a:ln>
                <a:noFill/>
              </a:ln>
              <a:solidFill>
                <a:srgbClr val="FFFFFF"/>
              </a:solidFill>
              <a:latin typeface="Oswald Light"/>
              <a:ea typeface="+mn-ea"/>
              <a:cs typeface="+mn-cs"/>
            </a:endParaRPr>
          </a:p>
        </p:txBody>
      </p:sp>
      <p:sp>
        <p:nvSpPr>
          <p:cNvPr id="12" name="Полилиния 34"/>
          <p:cNvSpPr/>
          <p:nvPr userDrawn="1"/>
        </p:nvSpPr>
        <p:spPr bwMode="auto">
          <a:xfrm flipH="1">
            <a:off x="-1" y="2162941"/>
            <a:ext cx="4614553" cy="4698421"/>
          </a:xfrm>
          <a:custGeom>
            <a:avLst/>
            <a:gdLst>
              <a:gd name="connsiteX0" fmla="*/ 6248719 w 6248719"/>
              <a:gd name="connsiteY0" fmla="*/ 0 h 6362288"/>
              <a:gd name="connsiteX1" fmla="*/ 6248719 w 6248719"/>
              <a:gd name="connsiteY1" fmla="*/ 6362288 h 6362288"/>
              <a:gd name="connsiteX2" fmla="*/ 0 w 6248719"/>
              <a:gd name="connsiteY2" fmla="*/ 6362288 h 6362288"/>
              <a:gd name="connsiteX3" fmla="*/ 6037680 w 6248719"/>
              <a:gd name="connsiteY3" fmla="*/ 5337 h 636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8719" h="6362288" extrusionOk="0">
                <a:moveTo>
                  <a:pt x="6248719" y="0"/>
                </a:moveTo>
                <a:lnTo>
                  <a:pt x="6248719" y="6362288"/>
                </a:lnTo>
                <a:lnTo>
                  <a:pt x="0" y="6362288"/>
                </a:lnTo>
                <a:cubicBezTo>
                  <a:pt x="0" y="2956723"/>
                  <a:pt x="2674482" y="175818"/>
                  <a:pt x="6037680" y="53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2000"/>
                </a:schemeClr>
              </a:gs>
              <a:gs pos="83000">
                <a:schemeClr val="accent3"/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0" i="0" u="none" strike="noStrike" cap="none" spc="0">
              <a:ln>
                <a:noFill/>
              </a:ln>
              <a:solidFill>
                <a:srgbClr val="FFFFFF"/>
              </a:solidFill>
              <a:latin typeface="Oswald Ligh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 bwMode="auto">
          <a:xfrm>
            <a:off x="-3368357" y="-1577499"/>
            <a:ext cx="10012999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Титульный слайд"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94"/>
          <p:cNvSpPr/>
          <p:nvPr userDrawn="1"/>
        </p:nvSpPr>
        <p:spPr bwMode="auto">
          <a:xfrm rot="5400000">
            <a:off x="7804307" y="-95855"/>
            <a:ext cx="4290312" cy="4482023"/>
          </a:xfrm>
          <a:custGeom>
            <a:avLst/>
            <a:gdLst>
              <a:gd name="connsiteX0" fmla="*/ 0 w 4290312"/>
              <a:gd name="connsiteY0" fmla="*/ 4445166 h 4482022"/>
              <a:gd name="connsiteX1" fmla="*/ 0 w 4290312"/>
              <a:gd name="connsiteY1" fmla="*/ 0 h 4482022"/>
              <a:gd name="connsiteX2" fmla="*/ 4221879 w 4290312"/>
              <a:gd name="connsiteY2" fmla="*/ 0 h 4482022"/>
              <a:gd name="connsiteX3" fmla="*/ 4246895 w 4290312"/>
              <a:gd name="connsiteY3" fmla="*/ 140082 h 4482022"/>
              <a:gd name="connsiteX4" fmla="*/ 4290312 w 4290312"/>
              <a:gd name="connsiteY4" fmla="*/ 713926 h 4482022"/>
              <a:gd name="connsiteX5" fmla="*/ 522216 w 4290312"/>
              <a:gd name="connsiteY5" fmla="*/ 4482022 h 4482022"/>
              <a:gd name="connsiteX6" fmla="*/ 136950 w 4290312"/>
              <a:gd name="connsiteY6" fmla="*/ 4462568 h 448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90312" h="4482022" extrusionOk="0">
                <a:moveTo>
                  <a:pt x="0" y="4445166"/>
                </a:moveTo>
                <a:lnTo>
                  <a:pt x="0" y="0"/>
                </a:lnTo>
                <a:lnTo>
                  <a:pt x="4221879" y="0"/>
                </a:lnTo>
                <a:lnTo>
                  <a:pt x="4246895" y="140082"/>
                </a:lnTo>
                <a:cubicBezTo>
                  <a:pt x="4275485" y="327190"/>
                  <a:pt x="4290312" y="518826"/>
                  <a:pt x="4290312" y="713926"/>
                </a:cubicBezTo>
                <a:cubicBezTo>
                  <a:pt x="4290312" y="2794988"/>
                  <a:pt x="2603278" y="4482022"/>
                  <a:pt x="522216" y="4482022"/>
                </a:cubicBezTo>
                <a:cubicBezTo>
                  <a:pt x="392150" y="4482022"/>
                  <a:pt x="263623" y="4475432"/>
                  <a:pt x="136950" y="446256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30000"/>
                </a:schemeClr>
              </a:gs>
              <a:gs pos="83000">
                <a:schemeClr val="accent3">
                  <a:alpha val="73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0" i="0" u="none" strike="noStrike" cap="none" spc="0">
              <a:ln>
                <a:noFill/>
              </a:ln>
              <a:solidFill>
                <a:srgbClr val="FFFFFF"/>
              </a:solidFill>
              <a:latin typeface="Oswald Light"/>
              <a:ea typeface="+mn-ea"/>
              <a:cs typeface="+mn-cs"/>
            </a:endParaRPr>
          </a:p>
        </p:txBody>
      </p:sp>
      <p:sp>
        <p:nvSpPr>
          <p:cNvPr id="3" name="Полилиния 34"/>
          <p:cNvSpPr/>
          <p:nvPr userDrawn="1"/>
        </p:nvSpPr>
        <p:spPr bwMode="auto">
          <a:xfrm flipH="1">
            <a:off x="-1" y="2162941"/>
            <a:ext cx="4614553" cy="4698421"/>
          </a:xfrm>
          <a:custGeom>
            <a:avLst/>
            <a:gdLst>
              <a:gd name="connsiteX0" fmla="*/ 6248719 w 6248719"/>
              <a:gd name="connsiteY0" fmla="*/ 0 h 6362288"/>
              <a:gd name="connsiteX1" fmla="*/ 6248719 w 6248719"/>
              <a:gd name="connsiteY1" fmla="*/ 6362288 h 6362288"/>
              <a:gd name="connsiteX2" fmla="*/ 0 w 6248719"/>
              <a:gd name="connsiteY2" fmla="*/ 6362288 h 6362288"/>
              <a:gd name="connsiteX3" fmla="*/ 6037680 w 6248719"/>
              <a:gd name="connsiteY3" fmla="*/ 5337 h 636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8719" h="6362288" extrusionOk="0">
                <a:moveTo>
                  <a:pt x="6248719" y="0"/>
                </a:moveTo>
                <a:lnTo>
                  <a:pt x="6248719" y="6362288"/>
                </a:lnTo>
                <a:lnTo>
                  <a:pt x="0" y="6362288"/>
                </a:lnTo>
                <a:cubicBezTo>
                  <a:pt x="0" y="2956723"/>
                  <a:pt x="2674482" y="175818"/>
                  <a:pt x="6037680" y="533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2000"/>
                </a:schemeClr>
              </a:gs>
              <a:gs pos="83000">
                <a:schemeClr val="accent3"/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0" i="0" u="none" strike="noStrike" cap="none" spc="0">
              <a:ln>
                <a:noFill/>
              </a:ln>
              <a:solidFill>
                <a:srgbClr val="FFFFFF"/>
              </a:solidFill>
              <a:latin typeface="Oswald Ligh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9909651" y="79882"/>
            <a:ext cx="1833168" cy="962413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21108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3" name="Рисунок 18"/>
          <p:cNvSpPr>
            <a:spLocks noGrp="1"/>
          </p:cNvSpPr>
          <p:nvPr>
            <p:ph type="pic" sz="quarter" idx="13"/>
          </p:nvPr>
        </p:nvSpPr>
        <p:spPr bwMode="auto">
          <a:xfrm>
            <a:off x="442913" y="2389238"/>
            <a:ext cx="1917974" cy="245394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Рисунок 18"/>
          <p:cNvSpPr>
            <a:spLocks noGrp="1"/>
          </p:cNvSpPr>
          <p:nvPr>
            <p:ph type="pic" sz="quarter" idx="14"/>
          </p:nvPr>
        </p:nvSpPr>
        <p:spPr bwMode="auto">
          <a:xfrm>
            <a:off x="5124889" y="1187120"/>
            <a:ext cx="1836003" cy="156863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5" name="Рисунок 18"/>
          <p:cNvSpPr>
            <a:spLocks noGrp="1"/>
          </p:cNvSpPr>
          <p:nvPr>
            <p:ph type="pic" sz="quarter" idx="15"/>
          </p:nvPr>
        </p:nvSpPr>
        <p:spPr bwMode="auto">
          <a:xfrm>
            <a:off x="5124889" y="4154368"/>
            <a:ext cx="1836003" cy="167945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Рисунок 18"/>
          <p:cNvSpPr>
            <a:spLocks noGrp="1"/>
          </p:cNvSpPr>
          <p:nvPr>
            <p:ph type="pic" sz="quarter" idx="16"/>
          </p:nvPr>
        </p:nvSpPr>
        <p:spPr bwMode="auto">
          <a:xfrm>
            <a:off x="9492455" y="2505555"/>
            <a:ext cx="2250364" cy="184689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0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21108"/>
            <a:ext cx="11409879" cy="54938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Рисунок 73"/>
          <p:cNvSpPr>
            <a:spLocks noGrp="1"/>
          </p:cNvSpPr>
          <p:nvPr>
            <p:ph type="pic" sz="quarter" idx="10"/>
          </p:nvPr>
        </p:nvSpPr>
        <p:spPr bwMode="auto">
          <a:xfrm>
            <a:off x="3213736" y="1952627"/>
            <a:ext cx="5858827" cy="367426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21108"/>
            <a:ext cx="11409879" cy="54938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Рисунок 73"/>
          <p:cNvSpPr>
            <a:spLocks noGrp="1"/>
          </p:cNvSpPr>
          <p:nvPr>
            <p:ph type="pic" sz="quarter" idx="10"/>
          </p:nvPr>
        </p:nvSpPr>
        <p:spPr bwMode="auto">
          <a:xfrm>
            <a:off x="633144" y="1666815"/>
            <a:ext cx="5867669" cy="367426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 bwMode="auto">
          <a:xfrm>
            <a:off x="7731455" y="1155244"/>
            <a:ext cx="3574720" cy="357472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/>
          <a:lstStyle>
            <a:lvl1pPr>
              <a:defRPr lang="ru-RU"/>
            </a:lvl1pPr>
          </a:lstStyle>
          <a:p>
            <a:pPr lvl="0"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5CBE45C-3003-47B0-ADB9-D023989E2D9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9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9100797" y="79882"/>
            <a:ext cx="1833168" cy="962413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21108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6" name="Rectangle 193"/>
          <p:cNvSpPr/>
          <p:nvPr userDrawn="1"/>
        </p:nvSpPr>
        <p:spPr bwMode="auto">
          <a:xfrm>
            <a:off x="5969000" y="-50800"/>
            <a:ext cx="6299200" cy="6953034"/>
          </a:xfrm>
          <a:custGeom>
            <a:avLst/>
            <a:gdLst>
              <a:gd name="connsiteX0" fmla="*/ 719382 w 6616700"/>
              <a:gd name="connsiteY0" fmla="*/ 0 h 4316203"/>
              <a:gd name="connsiteX1" fmla="*/ 5897318 w 6616700"/>
              <a:gd name="connsiteY1" fmla="*/ 0 h 4316203"/>
              <a:gd name="connsiteX2" fmla="*/ 6616700 w 6616700"/>
              <a:gd name="connsiteY2" fmla="*/ 719382 h 4316203"/>
              <a:gd name="connsiteX3" fmla="*/ 6616700 w 6616700"/>
              <a:gd name="connsiteY3" fmla="*/ 4316203 h 4316203"/>
              <a:gd name="connsiteX4" fmla="*/ 6616700 w 6616700"/>
              <a:gd name="connsiteY4" fmla="*/ 4316203 h 4316203"/>
              <a:gd name="connsiteX5" fmla="*/ 0 w 6616700"/>
              <a:gd name="connsiteY5" fmla="*/ 4316203 h 4316203"/>
              <a:gd name="connsiteX6" fmla="*/ 0 w 6616700"/>
              <a:gd name="connsiteY6" fmla="*/ 4316203 h 4316203"/>
              <a:gd name="connsiteX7" fmla="*/ 0 w 6616700"/>
              <a:gd name="connsiteY7" fmla="*/ 719382 h 4316203"/>
              <a:gd name="connsiteX8" fmla="*/ 719382 w 6616700"/>
              <a:gd name="connsiteY8" fmla="*/ 0 h 4316203"/>
              <a:gd name="connsiteX0" fmla="*/ 6688382 w 6688382"/>
              <a:gd name="connsiteY0" fmla="*/ 0 h 7897603"/>
              <a:gd name="connsiteX1" fmla="*/ 5897318 w 6688382"/>
              <a:gd name="connsiteY1" fmla="*/ 3581400 h 7897603"/>
              <a:gd name="connsiteX2" fmla="*/ 6616700 w 6688382"/>
              <a:gd name="connsiteY2" fmla="*/ 4300782 h 7897603"/>
              <a:gd name="connsiteX3" fmla="*/ 6616700 w 6688382"/>
              <a:gd name="connsiteY3" fmla="*/ 7897603 h 7897603"/>
              <a:gd name="connsiteX4" fmla="*/ 6616700 w 6688382"/>
              <a:gd name="connsiteY4" fmla="*/ 7897603 h 7897603"/>
              <a:gd name="connsiteX5" fmla="*/ 0 w 6688382"/>
              <a:gd name="connsiteY5" fmla="*/ 7897603 h 7897603"/>
              <a:gd name="connsiteX6" fmla="*/ 0 w 6688382"/>
              <a:gd name="connsiteY6" fmla="*/ 7897603 h 7897603"/>
              <a:gd name="connsiteX7" fmla="*/ 0 w 6688382"/>
              <a:gd name="connsiteY7" fmla="*/ 4300782 h 7897603"/>
              <a:gd name="connsiteX8" fmla="*/ 6688382 w 6688382"/>
              <a:gd name="connsiteY8" fmla="*/ 0 h 7897603"/>
              <a:gd name="connsiteX0" fmla="*/ 6688382 w 6688382"/>
              <a:gd name="connsiteY0" fmla="*/ 0 h 7897603"/>
              <a:gd name="connsiteX1" fmla="*/ 5897318 w 6688382"/>
              <a:gd name="connsiteY1" fmla="*/ 3581400 h 7897603"/>
              <a:gd name="connsiteX2" fmla="*/ 6616700 w 6688382"/>
              <a:gd name="connsiteY2" fmla="*/ 4300782 h 7897603"/>
              <a:gd name="connsiteX3" fmla="*/ 6616700 w 6688382"/>
              <a:gd name="connsiteY3" fmla="*/ 7897603 h 7897603"/>
              <a:gd name="connsiteX4" fmla="*/ 6616700 w 6688382"/>
              <a:gd name="connsiteY4" fmla="*/ 7897603 h 7897603"/>
              <a:gd name="connsiteX5" fmla="*/ 0 w 6688382"/>
              <a:gd name="connsiteY5" fmla="*/ 7897603 h 7897603"/>
              <a:gd name="connsiteX6" fmla="*/ 0 w 6688382"/>
              <a:gd name="connsiteY6" fmla="*/ 7897603 h 7897603"/>
              <a:gd name="connsiteX7" fmla="*/ 4940300 w 6688382"/>
              <a:gd name="connsiteY7" fmla="*/ 3564182 h 7897603"/>
              <a:gd name="connsiteX8" fmla="*/ 6688382 w 6688382"/>
              <a:gd name="connsiteY8" fmla="*/ 0 h 7897603"/>
              <a:gd name="connsiteX0" fmla="*/ 6688382 w 6688382"/>
              <a:gd name="connsiteY0" fmla="*/ 0 h 7897603"/>
              <a:gd name="connsiteX1" fmla="*/ 5897318 w 6688382"/>
              <a:gd name="connsiteY1" fmla="*/ 3581400 h 7897603"/>
              <a:gd name="connsiteX2" fmla="*/ 6616700 w 6688382"/>
              <a:gd name="connsiteY2" fmla="*/ 4300782 h 7897603"/>
              <a:gd name="connsiteX3" fmla="*/ 6616700 w 6688382"/>
              <a:gd name="connsiteY3" fmla="*/ 7897603 h 7897603"/>
              <a:gd name="connsiteX4" fmla="*/ 6616700 w 6688382"/>
              <a:gd name="connsiteY4" fmla="*/ 7897603 h 7897603"/>
              <a:gd name="connsiteX5" fmla="*/ 0 w 6688382"/>
              <a:gd name="connsiteY5" fmla="*/ 7897603 h 7897603"/>
              <a:gd name="connsiteX6" fmla="*/ 0 w 6688382"/>
              <a:gd name="connsiteY6" fmla="*/ 7897603 h 7897603"/>
              <a:gd name="connsiteX7" fmla="*/ 4102100 w 6688382"/>
              <a:gd name="connsiteY7" fmla="*/ 3805482 h 7897603"/>
              <a:gd name="connsiteX8" fmla="*/ 6688382 w 6688382"/>
              <a:gd name="connsiteY8" fmla="*/ 0 h 7897603"/>
              <a:gd name="connsiteX0" fmla="*/ 5964482 w 6616700"/>
              <a:gd name="connsiteY0" fmla="*/ 0 h 7923003"/>
              <a:gd name="connsiteX1" fmla="*/ 5897318 w 6616700"/>
              <a:gd name="connsiteY1" fmla="*/ 3606800 h 7923003"/>
              <a:gd name="connsiteX2" fmla="*/ 6616700 w 6616700"/>
              <a:gd name="connsiteY2" fmla="*/ 4326182 h 7923003"/>
              <a:gd name="connsiteX3" fmla="*/ 6616700 w 6616700"/>
              <a:gd name="connsiteY3" fmla="*/ 7923003 h 7923003"/>
              <a:gd name="connsiteX4" fmla="*/ 6616700 w 6616700"/>
              <a:gd name="connsiteY4" fmla="*/ 7923003 h 7923003"/>
              <a:gd name="connsiteX5" fmla="*/ 0 w 6616700"/>
              <a:gd name="connsiteY5" fmla="*/ 7923003 h 7923003"/>
              <a:gd name="connsiteX6" fmla="*/ 0 w 6616700"/>
              <a:gd name="connsiteY6" fmla="*/ 7923003 h 7923003"/>
              <a:gd name="connsiteX7" fmla="*/ 4102100 w 6616700"/>
              <a:gd name="connsiteY7" fmla="*/ 3830882 h 7923003"/>
              <a:gd name="connsiteX8" fmla="*/ 5964482 w 6616700"/>
              <a:gd name="connsiteY8" fmla="*/ 0 h 7923003"/>
              <a:gd name="connsiteX0" fmla="*/ 5964482 w 6621218"/>
              <a:gd name="connsiteY0" fmla="*/ 0 h 7923003"/>
              <a:gd name="connsiteX1" fmla="*/ 6621218 w 6621218"/>
              <a:gd name="connsiteY1" fmla="*/ 0 h 7923003"/>
              <a:gd name="connsiteX2" fmla="*/ 6616700 w 6621218"/>
              <a:gd name="connsiteY2" fmla="*/ 4326182 h 7923003"/>
              <a:gd name="connsiteX3" fmla="*/ 6616700 w 6621218"/>
              <a:gd name="connsiteY3" fmla="*/ 7923003 h 7923003"/>
              <a:gd name="connsiteX4" fmla="*/ 6616700 w 6621218"/>
              <a:gd name="connsiteY4" fmla="*/ 7923003 h 7923003"/>
              <a:gd name="connsiteX5" fmla="*/ 0 w 6621218"/>
              <a:gd name="connsiteY5" fmla="*/ 7923003 h 7923003"/>
              <a:gd name="connsiteX6" fmla="*/ 0 w 6621218"/>
              <a:gd name="connsiteY6" fmla="*/ 7923003 h 7923003"/>
              <a:gd name="connsiteX7" fmla="*/ 4102100 w 6621218"/>
              <a:gd name="connsiteY7" fmla="*/ 3830882 h 7923003"/>
              <a:gd name="connsiteX8" fmla="*/ 5964482 w 6621218"/>
              <a:gd name="connsiteY8" fmla="*/ 0 h 7923003"/>
              <a:gd name="connsiteX0" fmla="*/ 6046594 w 6621218"/>
              <a:gd name="connsiteY0" fmla="*/ 0 h 8070634"/>
              <a:gd name="connsiteX1" fmla="*/ 6621218 w 6621218"/>
              <a:gd name="connsiteY1" fmla="*/ 147631 h 8070634"/>
              <a:gd name="connsiteX2" fmla="*/ 6616700 w 6621218"/>
              <a:gd name="connsiteY2" fmla="*/ 4473813 h 8070634"/>
              <a:gd name="connsiteX3" fmla="*/ 6616700 w 6621218"/>
              <a:gd name="connsiteY3" fmla="*/ 8070634 h 8070634"/>
              <a:gd name="connsiteX4" fmla="*/ 6616700 w 6621218"/>
              <a:gd name="connsiteY4" fmla="*/ 8070634 h 8070634"/>
              <a:gd name="connsiteX5" fmla="*/ 0 w 6621218"/>
              <a:gd name="connsiteY5" fmla="*/ 8070634 h 8070634"/>
              <a:gd name="connsiteX6" fmla="*/ 0 w 6621218"/>
              <a:gd name="connsiteY6" fmla="*/ 8070634 h 8070634"/>
              <a:gd name="connsiteX7" fmla="*/ 4102100 w 6621218"/>
              <a:gd name="connsiteY7" fmla="*/ 3978513 h 8070634"/>
              <a:gd name="connsiteX8" fmla="*/ 6046594 w 6621218"/>
              <a:gd name="connsiteY8" fmla="*/ 0 h 8070634"/>
              <a:gd name="connsiteX0" fmla="*/ 6046594 w 6668894"/>
              <a:gd name="connsiteY0" fmla="*/ 0 h 8070634"/>
              <a:gd name="connsiteX1" fmla="*/ 6668894 w 6668894"/>
              <a:gd name="connsiteY1" fmla="*/ 76200 h 8070634"/>
              <a:gd name="connsiteX2" fmla="*/ 6616700 w 6668894"/>
              <a:gd name="connsiteY2" fmla="*/ 4473813 h 8070634"/>
              <a:gd name="connsiteX3" fmla="*/ 6616700 w 6668894"/>
              <a:gd name="connsiteY3" fmla="*/ 8070634 h 8070634"/>
              <a:gd name="connsiteX4" fmla="*/ 6616700 w 6668894"/>
              <a:gd name="connsiteY4" fmla="*/ 8070634 h 8070634"/>
              <a:gd name="connsiteX5" fmla="*/ 0 w 6668894"/>
              <a:gd name="connsiteY5" fmla="*/ 8070634 h 8070634"/>
              <a:gd name="connsiteX6" fmla="*/ 0 w 6668894"/>
              <a:gd name="connsiteY6" fmla="*/ 8070634 h 8070634"/>
              <a:gd name="connsiteX7" fmla="*/ 4102100 w 6668894"/>
              <a:gd name="connsiteY7" fmla="*/ 3978513 h 8070634"/>
              <a:gd name="connsiteX8" fmla="*/ 6046594 w 6668894"/>
              <a:gd name="connsiteY8" fmla="*/ 0 h 8070634"/>
              <a:gd name="connsiteX0" fmla="*/ 6287894 w 6910194"/>
              <a:gd name="connsiteY0" fmla="*/ 0 h 8070634"/>
              <a:gd name="connsiteX1" fmla="*/ 6910194 w 6910194"/>
              <a:gd name="connsiteY1" fmla="*/ 76200 h 8070634"/>
              <a:gd name="connsiteX2" fmla="*/ 6858000 w 6910194"/>
              <a:gd name="connsiteY2" fmla="*/ 4473813 h 8070634"/>
              <a:gd name="connsiteX3" fmla="*/ 6858000 w 6910194"/>
              <a:gd name="connsiteY3" fmla="*/ 8070634 h 8070634"/>
              <a:gd name="connsiteX4" fmla="*/ 6858000 w 6910194"/>
              <a:gd name="connsiteY4" fmla="*/ 8070634 h 8070634"/>
              <a:gd name="connsiteX5" fmla="*/ 241300 w 6910194"/>
              <a:gd name="connsiteY5" fmla="*/ 8070634 h 8070634"/>
              <a:gd name="connsiteX6" fmla="*/ 0 w 6910194"/>
              <a:gd name="connsiteY6" fmla="*/ 8007134 h 8070634"/>
              <a:gd name="connsiteX7" fmla="*/ 4343400 w 6910194"/>
              <a:gd name="connsiteY7" fmla="*/ 3978513 h 8070634"/>
              <a:gd name="connsiteX8" fmla="*/ 6287894 w 6910194"/>
              <a:gd name="connsiteY8" fmla="*/ 0 h 8070634"/>
              <a:gd name="connsiteX0" fmla="*/ 6287894 w 6910194"/>
              <a:gd name="connsiteY0" fmla="*/ 0 h 8070634"/>
              <a:gd name="connsiteX1" fmla="*/ 6910194 w 6910194"/>
              <a:gd name="connsiteY1" fmla="*/ 76200 h 8070634"/>
              <a:gd name="connsiteX2" fmla="*/ 6858000 w 6910194"/>
              <a:gd name="connsiteY2" fmla="*/ 4473813 h 8070634"/>
              <a:gd name="connsiteX3" fmla="*/ 6858000 w 6910194"/>
              <a:gd name="connsiteY3" fmla="*/ 8070634 h 8070634"/>
              <a:gd name="connsiteX4" fmla="*/ 6858000 w 6910194"/>
              <a:gd name="connsiteY4" fmla="*/ 8070634 h 8070634"/>
              <a:gd name="connsiteX5" fmla="*/ 1714500 w 6910194"/>
              <a:gd name="connsiteY5" fmla="*/ 6953034 h 8070634"/>
              <a:gd name="connsiteX6" fmla="*/ 0 w 6910194"/>
              <a:gd name="connsiteY6" fmla="*/ 8007134 h 8070634"/>
              <a:gd name="connsiteX7" fmla="*/ 4343400 w 6910194"/>
              <a:gd name="connsiteY7" fmla="*/ 3978513 h 8070634"/>
              <a:gd name="connsiteX8" fmla="*/ 6287894 w 6910194"/>
              <a:gd name="connsiteY8" fmla="*/ 0 h 8070634"/>
              <a:gd name="connsiteX0" fmla="*/ 6287894 w 6910194"/>
              <a:gd name="connsiteY0" fmla="*/ 0 h 8070634"/>
              <a:gd name="connsiteX1" fmla="*/ 6910194 w 6910194"/>
              <a:gd name="connsiteY1" fmla="*/ 76200 h 8070634"/>
              <a:gd name="connsiteX2" fmla="*/ 6858000 w 6910194"/>
              <a:gd name="connsiteY2" fmla="*/ 4473813 h 8070634"/>
              <a:gd name="connsiteX3" fmla="*/ 6858000 w 6910194"/>
              <a:gd name="connsiteY3" fmla="*/ 8070634 h 8070634"/>
              <a:gd name="connsiteX4" fmla="*/ 6375400 w 6910194"/>
              <a:gd name="connsiteY4" fmla="*/ 5365534 h 8070634"/>
              <a:gd name="connsiteX5" fmla="*/ 1714500 w 6910194"/>
              <a:gd name="connsiteY5" fmla="*/ 6953034 h 8070634"/>
              <a:gd name="connsiteX6" fmla="*/ 0 w 6910194"/>
              <a:gd name="connsiteY6" fmla="*/ 8007134 h 8070634"/>
              <a:gd name="connsiteX7" fmla="*/ 4343400 w 6910194"/>
              <a:gd name="connsiteY7" fmla="*/ 3978513 h 8070634"/>
              <a:gd name="connsiteX8" fmla="*/ 6287894 w 6910194"/>
              <a:gd name="connsiteY8" fmla="*/ 0 h 80706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83400 w 6910194"/>
              <a:gd name="connsiteY3" fmla="*/ 6343434 h 8007134"/>
              <a:gd name="connsiteX4" fmla="*/ 6375400 w 6910194"/>
              <a:gd name="connsiteY4" fmla="*/ 5365534 h 8007134"/>
              <a:gd name="connsiteX5" fmla="*/ 1714500 w 6910194"/>
              <a:gd name="connsiteY5" fmla="*/ 6953034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19900 w 6910194"/>
              <a:gd name="connsiteY3" fmla="*/ 6991134 h 8007134"/>
              <a:gd name="connsiteX4" fmla="*/ 6375400 w 6910194"/>
              <a:gd name="connsiteY4" fmla="*/ 5365534 h 8007134"/>
              <a:gd name="connsiteX5" fmla="*/ 1714500 w 6910194"/>
              <a:gd name="connsiteY5" fmla="*/ 6953034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19900 w 6910194"/>
              <a:gd name="connsiteY3" fmla="*/ 6991134 h 8007134"/>
              <a:gd name="connsiteX4" fmla="*/ 5563994 w 6910194"/>
              <a:gd name="connsiteY4" fmla="*/ 6985000 h 8007134"/>
              <a:gd name="connsiteX5" fmla="*/ 1714500 w 6910194"/>
              <a:gd name="connsiteY5" fmla="*/ 6953034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19900 w 6910194"/>
              <a:gd name="connsiteY3" fmla="*/ 6991134 h 8007134"/>
              <a:gd name="connsiteX4" fmla="*/ 5563994 w 6910194"/>
              <a:gd name="connsiteY4" fmla="*/ 6985000 h 8007134"/>
              <a:gd name="connsiteX5" fmla="*/ 1626994 w 6910194"/>
              <a:gd name="connsiteY5" fmla="*/ 6997700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148194 w 6910194"/>
              <a:gd name="connsiteY0" fmla="*/ 50800 h 7930934"/>
              <a:gd name="connsiteX1" fmla="*/ 6910194 w 6910194"/>
              <a:gd name="connsiteY1" fmla="*/ 0 h 7930934"/>
              <a:gd name="connsiteX2" fmla="*/ 6858000 w 6910194"/>
              <a:gd name="connsiteY2" fmla="*/ 4397613 h 7930934"/>
              <a:gd name="connsiteX3" fmla="*/ 6819900 w 6910194"/>
              <a:gd name="connsiteY3" fmla="*/ 6914934 h 7930934"/>
              <a:gd name="connsiteX4" fmla="*/ 5563994 w 6910194"/>
              <a:gd name="connsiteY4" fmla="*/ 6908800 h 7930934"/>
              <a:gd name="connsiteX5" fmla="*/ 1626994 w 6910194"/>
              <a:gd name="connsiteY5" fmla="*/ 6921500 h 7930934"/>
              <a:gd name="connsiteX6" fmla="*/ 0 w 6910194"/>
              <a:gd name="connsiteY6" fmla="*/ 7930934 h 7930934"/>
              <a:gd name="connsiteX7" fmla="*/ 4343400 w 6910194"/>
              <a:gd name="connsiteY7" fmla="*/ 3902313 h 7930934"/>
              <a:gd name="connsiteX8" fmla="*/ 6148194 w 6910194"/>
              <a:gd name="connsiteY8" fmla="*/ 50800 h 7930934"/>
              <a:gd name="connsiteX0" fmla="*/ 6173594 w 6910194"/>
              <a:gd name="connsiteY0" fmla="*/ 76200 h 7930934"/>
              <a:gd name="connsiteX1" fmla="*/ 6910194 w 6910194"/>
              <a:gd name="connsiteY1" fmla="*/ 0 h 7930934"/>
              <a:gd name="connsiteX2" fmla="*/ 6858000 w 6910194"/>
              <a:gd name="connsiteY2" fmla="*/ 4397613 h 7930934"/>
              <a:gd name="connsiteX3" fmla="*/ 6819900 w 6910194"/>
              <a:gd name="connsiteY3" fmla="*/ 6914934 h 7930934"/>
              <a:gd name="connsiteX4" fmla="*/ 5563994 w 6910194"/>
              <a:gd name="connsiteY4" fmla="*/ 6908800 h 7930934"/>
              <a:gd name="connsiteX5" fmla="*/ 1626994 w 6910194"/>
              <a:gd name="connsiteY5" fmla="*/ 6921500 h 7930934"/>
              <a:gd name="connsiteX6" fmla="*/ 0 w 6910194"/>
              <a:gd name="connsiteY6" fmla="*/ 7930934 h 7930934"/>
              <a:gd name="connsiteX7" fmla="*/ 4343400 w 6910194"/>
              <a:gd name="connsiteY7" fmla="*/ 3902313 h 7930934"/>
              <a:gd name="connsiteX8" fmla="*/ 6173594 w 6910194"/>
              <a:gd name="connsiteY8" fmla="*/ 76200 h 7930934"/>
              <a:gd name="connsiteX0" fmla="*/ 6019800 w 6756400"/>
              <a:gd name="connsiteY0" fmla="*/ 76200 h 6985000"/>
              <a:gd name="connsiteX1" fmla="*/ 6756400 w 6756400"/>
              <a:gd name="connsiteY1" fmla="*/ 0 h 6985000"/>
              <a:gd name="connsiteX2" fmla="*/ 6704206 w 6756400"/>
              <a:gd name="connsiteY2" fmla="*/ 4397613 h 6985000"/>
              <a:gd name="connsiteX3" fmla="*/ 6666106 w 6756400"/>
              <a:gd name="connsiteY3" fmla="*/ 6914934 h 6985000"/>
              <a:gd name="connsiteX4" fmla="*/ 5410200 w 6756400"/>
              <a:gd name="connsiteY4" fmla="*/ 6908800 h 6985000"/>
              <a:gd name="connsiteX5" fmla="*/ 1473200 w 6756400"/>
              <a:gd name="connsiteY5" fmla="*/ 6921500 h 6985000"/>
              <a:gd name="connsiteX6" fmla="*/ 0 w 6756400"/>
              <a:gd name="connsiteY6" fmla="*/ 6985000 h 6985000"/>
              <a:gd name="connsiteX7" fmla="*/ 4189606 w 6756400"/>
              <a:gd name="connsiteY7" fmla="*/ 3902313 h 6985000"/>
              <a:gd name="connsiteX8" fmla="*/ 6019800 w 6756400"/>
              <a:gd name="connsiteY8" fmla="*/ 76200 h 6985000"/>
              <a:gd name="connsiteX0" fmla="*/ 5562600 w 6299200"/>
              <a:gd name="connsiteY0" fmla="*/ 76200 h 6946900"/>
              <a:gd name="connsiteX1" fmla="*/ 6299200 w 6299200"/>
              <a:gd name="connsiteY1" fmla="*/ 0 h 6946900"/>
              <a:gd name="connsiteX2" fmla="*/ 6247006 w 6299200"/>
              <a:gd name="connsiteY2" fmla="*/ 4397613 h 6946900"/>
              <a:gd name="connsiteX3" fmla="*/ 6208906 w 6299200"/>
              <a:gd name="connsiteY3" fmla="*/ 6914934 h 6946900"/>
              <a:gd name="connsiteX4" fmla="*/ 4953000 w 6299200"/>
              <a:gd name="connsiteY4" fmla="*/ 6908800 h 6946900"/>
              <a:gd name="connsiteX5" fmla="*/ 1016000 w 6299200"/>
              <a:gd name="connsiteY5" fmla="*/ 6921500 h 6946900"/>
              <a:gd name="connsiteX6" fmla="*/ 0 w 6299200"/>
              <a:gd name="connsiteY6" fmla="*/ 6946900 h 6946900"/>
              <a:gd name="connsiteX7" fmla="*/ 3732406 w 6299200"/>
              <a:gd name="connsiteY7" fmla="*/ 3902313 h 6946900"/>
              <a:gd name="connsiteX8" fmla="*/ 5562600 w 6299200"/>
              <a:gd name="connsiteY8" fmla="*/ 76200 h 6946900"/>
              <a:gd name="connsiteX0" fmla="*/ 5562600 w 6299200"/>
              <a:gd name="connsiteY0" fmla="*/ 76200 h 6946900"/>
              <a:gd name="connsiteX1" fmla="*/ 6299200 w 6299200"/>
              <a:gd name="connsiteY1" fmla="*/ 0 h 6946900"/>
              <a:gd name="connsiteX2" fmla="*/ 6247006 w 6299200"/>
              <a:gd name="connsiteY2" fmla="*/ 4397613 h 6946900"/>
              <a:gd name="connsiteX3" fmla="*/ 6208906 w 6299200"/>
              <a:gd name="connsiteY3" fmla="*/ 6914934 h 6946900"/>
              <a:gd name="connsiteX4" fmla="*/ 5054600 w 6299200"/>
              <a:gd name="connsiteY4" fmla="*/ 6908800 h 6946900"/>
              <a:gd name="connsiteX5" fmla="*/ 1016000 w 6299200"/>
              <a:gd name="connsiteY5" fmla="*/ 6921500 h 6946900"/>
              <a:gd name="connsiteX6" fmla="*/ 0 w 6299200"/>
              <a:gd name="connsiteY6" fmla="*/ 6946900 h 6946900"/>
              <a:gd name="connsiteX7" fmla="*/ 3732406 w 6299200"/>
              <a:gd name="connsiteY7" fmla="*/ 3902313 h 6946900"/>
              <a:gd name="connsiteX8" fmla="*/ 5562600 w 6299200"/>
              <a:gd name="connsiteY8" fmla="*/ 76200 h 6946900"/>
              <a:gd name="connsiteX0" fmla="*/ 5562600 w 6299200"/>
              <a:gd name="connsiteY0" fmla="*/ 76200 h 6946900"/>
              <a:gd name="connsiteX1" fmla="*/ 6299200 w 6299200"/>
              <a:gd name="connsiteY1" fmla="*/ 0 h 6946900"/>
              <a:gd name="connsiteX2" fmla="*/ 6247006 w 6299200"/>
              <a:gd name="connsiteY2" fmla="*/ 4397613 h 6946900"/>
              <a:gd name="connsiteX3" fmla="*/ 6208906 w 6299200"/>
              <a:gd name="connsiteY3" fmla="*/ 6914934 h 6946900"/>
              <a:gd name="connsiteX4" fmla="*/ 5245100 w 6299200"/>
              <a:gd name="connsiteY4" fmla="*/ 6934200 h 6946900"/>
              <a:gd name="connsiteX5" fmla="*/ 1016000 w 6299200"/>
              <a:gd name="connsiteY5" fmla="*/ 6921500 h 6946900"/>
              <a:gd name="connsiteX6" fmla="*/ 0 w 6299200"/>
              <a:gd name="connsiteY6" fmla="*/ 6946900 h 6946900"/>
              <a:gd name="connsiteX7" fmla="*/ 3732406 w 6299200"/>
              <a:gd name="connsiteY7" fmla="*/ 3902313 h 6946900"/>
              <a:gd name="connsiteX8" fmla="*/ 5562600 w 6299200"/>
              <a:gd name="connsiteY8" fmla="*/ 76200 h 6946900"/>
              <a:gd name="connsiteX0" fmla="*/ 5562600 w 6299200"/>
              <a:gd name="connsiteY0" fmla="*/ 76200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1016000 w 6299200"/>
              <a:gd name="connsiteY5" fmla="*/ 69215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562600 w 6299200"/>
              <a:gd name="connsiteY8" fmla="*/ 76200 h 6953034"/>
              <a:gd name="connsiteX0" fmla="*/ 5562600 w 6299200"/>
              <a:gd name="connsiteY0" fmla="*/ 76200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825500 w 6299200"/>
              <a:gd name="connsiteY5" fmla="*/ 69469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562600 w 6299200"/>
              <a:gd name="connsiteY8" fmla="*/ 76200 h 6953034"/>
              <a:gd name="connsiteX0" fmla="*/ 5613400 w 6299200"/>
              <a:gd name="connsiteY0" fmla="*/ 12700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825500 w 6299200"/>
              <a:gd name="connsiteY5" fmla="*/ 69469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613400 w 6299200"/>
              <a:gd name="connsiteY8" fmla="*/ 12700 h 6953034"/>
              <a:gd name="connsiteX0" fmla="*/ 5562600 w 6299200"/>
              <a:gd name="connsiteY0" fmla="*/ 45719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825500 w 6299200"/>
              <a:gd name="connsiteY5" fmla="*/ 69469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562600 w 6299200"/>
              <a:gd name="connsiteY8" fmla="*/ 45719 h 695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99200" h="6953034" extrusionOk="0">
                <a:moveTo>
                  <a:pt x="5562600" y="45719"/>
                </a:moveTo>
                <a:lnTo>
                  <a:pt x="6299200" y="0"/>
                </a:lnTo>
                <a:lnTo>
                  <a:pt x="6247006" y="4397613"/>
                </a:lnTo>
                <a:lnTo>
                  <a:pt x="6247006" y="6953034"/>
                </a:lnTo>
                <a:lnTo>
                  <a:pt x="5245100" y="6934200"/>
                </a:lnTo>
                <a:lnTo>
                  <a:pt x="825500" y="6946900"/>
                </a:lnTo>
                <a:lnTo>
                  <a:pt x="0" y="6946900"/>
                </a:lnTo>
                <a:lnTo>
                  <a:pt x="3732406" y="3902313"/>
                </a:lnTo>
                <a:lnTo>
                  <a:pt x="5562600" y="45719"/>
                </a:lnTo>
                <a:close/>
              </a:path>
            </a:pathLst>
          </a:custGeom>
          <a:gradFill>
            <a:gsLst>
              <a:gs pos="5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2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1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 userDrawn="1"/>
        </p:nvSpPr>
        <p:spPr bwMode="auto">
          <a:xfrm>
            <a:off x="8433880" y="2996120"/>
            <a:ext cx="758757" cy="56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350" b="0" i="0" u="none" strike="noStrike" cap="none" spc="0">
              <a:ln>
                <a:noFill/>
              </a:ln>
              <a:solidFill>
                <a:prstClr val="white"/>
              </a:solidFill>
              <a:latin typeface="Oswald Light"/>
              <a:ea typeface="+mn-ea"/>
              <a:cs typeface="+mn-cs"/>
            </a:endParaRPr>
          </a:p>
        </p:txBody>
      </p:sp>
      <p:sp>
        <p:nvSpPr>
          <p:cNvPr id="9" name="Freeform 131"/>
          <p:cNvSpPr/>
          <p:nvPr userDrawn="1"/>
        </p:nvSpPr>
        <p:spPr bwMode="auto">
          <a:xfrm>
            <a:off x="1534322" y="1250045"/>
            <a:ext cx="9618660" cy="6113975"/>
          </a:xfrm>
          <a:custGeom>
            <a:avLst/>
            <a:gdLst>
              <a:gd name="connsiteX0" fmla="*/ 9162777 w 9367131"/>
              <a:gd name="connsiteY0" fmla="*/ 0 h 5954094"/>
              <a:gd name="connsiteX1" fmla="*/ 9367131 w 9367131"/>
              <a:gd name="connsiteY1" fmla="*/ 482672 h 5954094"/>
              <a:gd name="connsiteX2" fmla="*/ 9171075 w 9367131"/>
              <a:gd name="connsiteY2" fmla="*/ 482672 h 5954094"/>
              <a:gd name="connsiteX3" fmla="*/ 8258220 w 9367131"/>
              <a:gd name="connsiteY3" fmla="*/ 2548006 h 5954094"/>
              <a:gd name="connsiteX4" fmla="*/ 4343320 w 9367131"/>
              <a:gd name="connsiteY4" fmla="*/ 5954094 h 5954094"/>
              <a:gd name="connsiteX5" fmla="*/ 0 w 9367131"/>
              <a:gd name="connsiteY5" fmla="*/ 5954094 h 5954094"/>
              <a:gd name="connsiteX6" fmla="*/ 7459473 w 9367131"/>
              <a:gd name="connsiteY6" fmla="*/ 2548006 h 5954094"/>
              <a:gd name="connsiteX7" fmla="*/ 7459472 w 9367131"/>
              <a:gd name="connsiteY7" fmla="*/ 2548006 h 5954094"/>
              <a:gd name="connsiteX8" fmla="*/ 8735395 w 9367131"/>
              <a:gd name="connsiteY8" fmla="*/ 500929 h 5954094"/>
              <a:gd name="connsiteX9" fmla="*/ 8535189 w 9367131"/>
              <a:gd name="connsiteY9" fmla="*/ 500929 h 5954094"/>
              <a:gd name="connsiteX10" fmla="*/ 9162777 w 9367131"/>
              <a:gd name="connsiteY10" fmla="*/ 0 h 595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67131" h="5954094" extrusionOk="0">
                <a:moveTo>
                  <a:pt x="9162777" y="0"/>
                </a:moveTo>
                <a:lnTo>
                  <a:pt x="9367131" y="482672"/>
                </a:lnTo>
                <a:lnTo>
                  <a:pt x="9171075" y="482672"/>
                </a:lnTo>
                <a:lnTo>
                  <a:pt x="8258220" y="2548006"/>
                </a:lnTo>
                <a:lnTo>
                  <a:pt x="4343320" y="5954094"/>
                </a:lnTo>
                <a:lnTo>
                  <a:pt x="0" y="5954094"/>
                </a:lnTo>
                <a:lnTo>
                  <a:pt x="7459473" y="2548006"/>
                </a:lnTo>
                <a:lnTo>
                  <a:pt x="7459472" y="2548006"/>
                </a:lnTo>
                <a:lnTo>
                  <a:pt x="8735395" y="500929"/>
                </a:lnTo>
                <a:lnTo>
                  <a:pt x="8535189" y="500929"/>
                </a:lnTo>
                <a:lnTo>
                  <a:pt x="9162777" y="0"/>
                </a:lnTo>
                <a:close/>
              </a:path>
            </a:pathLst>
          </a:custGeom>
          <a:pattFill prst="pct75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350" b="1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 userDrawn="1"/>
        </p:nvSpPr>
        <p:spPr bwMode="auto">
          <a:xfrm>
            <a:off x="5982511" y="3988341"/>
            <a:ext cx="758757" cy="56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350" b="0" i="0" u="none" strike="noStrike" cap="none" spc="0">
              <a:ln>
                <a:noFill/>
              </a:ln>
              <a:solidFill>
                <a:prstClr val="white"/>
              </a:solidFill>
              <a:latin typeface="Oswald Ligh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22671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3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 bwMode="auto">
          <a:xfrm>
            <a:off x="5353567" y="392400"/>
            <a:ext cx="6073200" cy="60732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/>
          <a:lstStyle>
            <a:lvl1pPr>
              <a:defRPr lang="ru-RU"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22671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2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22671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9909651" y="79882"/>
            <a:ext cx="1833168" cy="962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Овал 74"/>
          <p:cNvSpPr/>
          <p:nvPr userDrawn="1"/>
        </p:nvSpPr>
        <p:spPr bwMode="auto">
          <a:xfrm>
            <a:off x="-4624346" y="-1321300"/>
            <a:ext cx="10207543" cy="10207538"/>
          </a:xfrm>
          <a:prstGeom prst="ellipse">
            <a:avLst/>
          </a:prstGeom>
          <a:pattFill prst="pct75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1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37157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-1559468" y="953951"/>
            <a:ext cx="9148043" cy="6076437"/>
          </a:xfrm>
          <a:prstGeom prst="rect">
            <a:avLst/>
          </a:prstGeom>
        </p:spPr>
      </p:pic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 bwMode="auto">
          <a:xfrm>
            <a:off x="97631" y="1966915"/>
            <a:ext cx="5941219" cy="3550443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4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Рисунок 2"/>
          <p:cNvSpPr>
            <a:spLocks noGrp="1"/>
          </p:cNvSpPr>
          <p:nvPr>
            <p:ph type="pic" sz="quarter" idx="11"/>
          </p:nvPr>
        </p:nvSpPr>
        <p:spPr bwMode="auto">
          <a:xfrm>
            <a:off x="-3808196" y="-1577499"/>
            <a:ext cx="10012999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6817489" y="337157"/>
            <a:ext cx="4222516" cy="54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Овал 74"/>
          <p:cNvSpPr/>
          <p:nvPr userDrawn="1"/>
        </p:nvSpPr>
        <p:spPr bwMode="auto">
          <a:xfrm>
            <a:off x="5751039" y="-1321300"/>
            <a:ext cx="10207543" cy="10207538"/>
          </a:xfrm>
          <a:prstGeom prst="ellipse">
            <a:avLst/>
          </a:prstGeom>
          <a:pattFill prst="pct75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350" b="1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37157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3653557" y="953951"/>
            <a:ext cx="9148043" cy="6076437"/>
          </a:xfrm>
          <a:prstGeom prst="rect">
            <a:avLst/>
          </a:prstGeom>
        </p:spPr>
      </p:pic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 bwMode="auto">
          <a:xfrm>
            <a:off x="5310656" y="1966915"/>
            <a:ext cx="5941219" cy="3550443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5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Рисунок 2"/>
          <p:cNvSpPr>
            <a:spLocks noGrp="1"/>
          </p:cNvSpPr>
          <p:nvPr>
            <p:ph type="pic" sz="quarter" idx="11"/>
          </p:nvPr>
        </p:nvSpPr>
        <p:spPr bwMode="auto">
          <a:xfrm>
            <a:off x="5216699" y="-1577499"/>
            <a:ext cx="10012999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37156"/>
            <a:ext cx="4075135" cy="54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Рисунок 2"/>
          <p:cNvSpPr>
            <a:spLocks noGrp="1"/>
          </p:cNvSpPr>
          <p:nvPr>
            <p:ph type="pic" sz="quarter" idx="13"/>
          </p:nvPr>
        </p:nvSpPr>
        <p:spPr bwMode="auto">
          <a:xfrm>
            <a:off x="-5217" y="-522"/>
            <a:ext cx="12192000" cy="360679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838200" y="1355144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9909651" y="79882"/>
            <a:ext cx="1833168" cy="962413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40564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9100797" y="6296213"/>
            <a:ext cx="2743200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900" b="0" i="0">
                <a:solidFill>
                  <a:schemeClr val="bg1">
                    <a:lumMod val="50000"/>
                  </a:schemeClr>
                </a:solidFill>
                <a:latin typeface="Oswald Light"/>
                <a:ea typeface="VTB Group Cond Book"/>
                <a:cs typeface="+mj-cs"/>
              </a:defRPr>
            </a:lvl1pPr>
          </a:lstStyle>
          <a:p>
            <a:pPr defTabSz="685800">
              <a:lnSpc>
                <a:spcPct val="90000"/>
              </a:lnSpc>
              <a:spcAft>
                <a:spcPts val="0"/>
              </a:spcAft>
              <a:defRPr/>
            </a:pPr>
            <a:fld id="{373AE3C4-C2A6-4DCD-9963-3D7F259FD580}" type="slidenum">
              <a:rPr lang="ru-RU">
                <a:solidFill>
                  <a:prstClr val="white">
                    <a:lumMod val="50000"/>
                  </a:prstClr>
                </a:solidFill>
              </a:rPr>
              <a:t>‹#›</a:t>
            </a:fld>
            <a:endParaRPr lang="ru-RU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Рисунок 2"/>
          <p:cNvSpPr>
            <a:spLocks noGrp="1"/>
          </p:cNvSpPr>
          <p:nvPr>
            <p:ph type="pic" sz="quarter" idx="13"/>
          </p:nvPr>
        </p:nvSpPr>
        <p:spPr bwMode="auto">
          <a:xfrm>
            <a:off x="1321383" y="1724743"/>
            <a:ext cx="2386800" cy="23868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Рисунок 2"/>
          <p:cNvSpPr>
            <a:spLocks noGrp="1"/>
          </p:cNvSpPr>
          <p:nvPr>
            <p:ph type="pic" sz="quarter" idx="14"/>
          </p:nvPr>
        </p:nvSpPr>
        <p:spPr bwMode="auto">
          <a:xfrm>
            <a:off x="4866863" y="1724743"/>
            <a:ext cx="2386800" cy="23868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Рисунок 2"/>
          <p:cNvSpPr>
            <a:spLocks noGrp="1"/>
          </p:cNvSpPr>
          <p:nvPr>
            <p:ph type="pic" sz="quarter" idx="15"/>
          </p:nvPr>
        </p:nvSpPr>
        <p:spPr bwMode="auto">
          <a:xfrm>
            <a:off x="8412344" y="1724743"/>
            <a:ext cx="2386800" cy="23868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B8A08DB-55B6-43B8-9954-0EA4117E6F8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_Заголовок и объект">
    <p:bg>
      <p:bgPr>
        <a:gradFill>
          <a:gsLst>
            <a:gs pos="0">
              <a:schemeClr val="accent3"/>
            </a:gs>
            <a:gs pos="100000">
              <a:schemeClr val="accent3">
                <a:lumMod val="60000"/>
                <a:lumOff val="4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5" name="Рисунок 82"/>
          <p:cNvSpPr>
            <a:spLocks noGrp="1"/>
          </p:cNvSpPr>
          <p:nvPr>
            <p:ph type="pic" sz="quarter" idx="12"/>
          </p:nvPr>
        </p:nvSpPr>
        <p:spPr bwMode="auto">
          <a:xfrm>
            <a:off x="7986714" y="4576765"/>
            <a:ext cx="3110591" cy="2333625"/>
          </a:xfrm>
          <a:prstGeom prst="roundRect">
            <a:avLst>
              <a:gd name="adj" fmla="val 156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40564"/>
            <a:ext cx="11409879" cy="54938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2" name="AutoShape 4"/>
          <p:cNvSpPr>
            <a:spLocks noChangeAspect="1" noChangeArrowheads="1"/>
          </p:cNvSpPr>
          <p:nvPr userDrawn="1"/>
        </p:nvSpPr>
        <p:spPr bwMode="auto">
          <a:xfrm>
            <a:off x="5943600" y="3384687"/>
            <a:ext cx="304800" cy="3048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350" b="0" i="0" u="none" strike="noStrike" cap="none" spc="0">
              <a:ln>
                <a:noFill/>
              </a:ln>
              <a:solidFill>
                <a:prstClr val="black"/>
              </a:solidFill>
              <a:latin typeface="Oswald Light"/>
              <a:ea typeface="+mn-ea"/>
              <a:cs typeface="+mn-cs"/>
            </a:endParaRPr>
          </a:p>
        </p:txBody>
      </p:sp>
      <p:sp>
        <p:nvSpPr>
          <p:cNvPr id="81" name="Рисунок 73"/>
          <p:cNvSpPr>
            <a:spLocks noGrp="1"/>
          </p:cNvSpPr>
          <p:nvPr>
            <p:ph type="pic" sz="quarter" idx="10"/>
          </p:nvPr>
        </p:nvSpPr>
        <p:spPr bwMode="auto">
          <a:xfrm>
            <a:off x="3862388" y="3607594"/>
            <a:ext cx="4557712" cy="284559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3" name="Рисунок 82"/>
          <p:cNvSpPr>
            <a:spLocks noGrp="1"/>
          </p:cNvSpPr>
          <p:nvPr>
            <p:ph type="pic" sz="quarter" idx="11"/>
          </p:nvPr>
        </p:nvSpPr>
        <p:spPr bwMode="auto">
          <a:xfrm>
            <a:off x="1178843" y="4341205"/>
            <a:ext cx="2321595" cy="3102585"/>
          </a:xfrm>
          <a:prstGeom prst="roundRect">
            <a:avLst>
              <a:gd name="adj" fmla="val 156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6_Заголовок и объект">
    <p:bg>
      <p:bgPr>
        <a:gradFill>
          <a:gsLst>
            <a:gs pos="0">
              <a:schemeClr val="accent3"/>
            </a:gs>
            <a:gs pos="100000">
              <a:schemeClr val="accent3">
                <a:lumMod val="60000"/>
                <a:lumOff val="4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40564"/>
            <a:ext cx="11409879" cy="54938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2" name="AutoShape 4"/>
          <p:cNvSpPr>
            <a:spLocks noChangeAspect="1" noChangeArrowheads="1"/>
          </p:cNvSpPr>
          <p:nvPr userDrawn="1"/>
        </p:nvSpPr>
        <p:spPr bwMode="auto">
          <a:xfrm>
            <a:off x="5943600" y="3384687"/>
            <a:ext cx="304800" cy="304800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350" b="0" i="0" u="none" strike="noStrike" cap="none" spc="0">
              <a:ln>
                <a:noFill/>
              </a:ln>
              <a:solidFill>
                <a:prstClr val="black"/>
              </a:solidFill>
              <a:latin typeface="Oswald Ligh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 bwMode="auto">
          <a:xfrm>
            <a:off x="1089502" y="3537087"/>
            <a:ext cx="10012999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7_Заголовок и объект">
    <p:bg>
      <p:bgPr>
        <a:gradFill>
          <a:gsLst>
            <a:gs pos="0">
              <a:schemeClr val="accent3"/>
            </a:gs>
            <a:gs pos="100000">
              <a:schemeClr val="accent3">
                <a:lumMod val="60000"/>
                <a:lumOff val="4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Титульный слайд">
    <p:bg>
      <p:bgPr>
        <a:gradFill>
          <a:gsLst>
            <a:gs pos="0">
              <a:schemeClr val="accent3"/>
            </a:gs>
            <a:gs pos="100000">
              <a:schemeClr val="accent3">
                <a:lumMod val="60000"/>
                <a:lumOff val="40000"/>
              </a:schemeClr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Заголовок 9"/>
          <p:cNvSpPr>
            <a:spLocks noGrp="1"/>
          </p:cNvSpPr>
          <p:nvPr>
            <p:ph type="title"/>
          </p:nvPr>
        </p:nvSpPr>
        <p:spPr bwMode="auto">
          <a:xfrm>
            <a:off x="339210" y="340564"/>
            <a:ext cx="10515600" cy="5493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9" name="Заголовок 2"/>
          <p:cNvSpPr txBox="1"/>
          <p:nvPr userDrawn="1"/>
        </p:nvSpPr>
        <p:spPr bwMode="auto">
          <a:xfrm>
            <a:off x="348005" y="6301366"/>
            <a:ext cx="3918857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/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/>
              </a:solidFill>
              <a:latin typeface="Oswald Light"/>
              <a:ea typeface="VTB Group Cond Book"/>
              <a:cs typeface="+mj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7_Custom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 bwMode="auto">
          <a:xfrm>
            <a:off x="479364" y="266704"/>
            <a:ext cx="11233275" cy="5078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 sz="3000" b="1" i="0">
                <a:solidFill>
                  <a:schemeClr val="accent2"/>
                </a:solidFill>
                <a:latin typeface="Oswald Light"/>
                <a:ea typeface="Oswald Ligh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Заголовок 2"/>
          <p:cNvSpPr txBox="1"/>
          <p:nvPr userDrawn="1"/>
        </p:nvSpPr>
        <p:spPr bwMode="auto">
          <a:xfrm>
            <a:off x="376529" y="6301366"/>
            <a:ext cx="3918346" cy="2169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4400" b="1" i="0">
                <a:solidFill>
                  <a:schemeClr val="tx1"/>
                </a:solidFill>
                <a:latin typeface="VTB Group Cond"/>
                <a:ea typeface="VTB Group Cond"/>
                <a:cs typeface="+mj-cs"/>
              </a:defRPr>
            </a:lvl1pPr>
          </a:lstStyle>
          <a:p>
            <a:pPr marL="0" marR="0" lvl="0" indent="0" algn="l" defTabSz="685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00" b="0" i="0" u="none" strike="noStrike" cap="none" spc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latin typeface="Oswald Light"/>
                <a:ea typeface="VTB Group Cond Book"/>
                <a:cs typeface="+mj-cs"/>
              </a:rPr>
              <a:t>Digital IT pitch-deck PowerPoint bundle</a:t>
            </a:r>
            <a:endParaRPr lang="ru-RU" sz="900" b="0" i="0" u="none" strike="noStrike" cap="none" spc="0">
              <a:ln>
                <a:noFill/>
              </a:ln>
              <a:solidFill>
                <a:prstClr val="white">
                  <a:lumMod val="50000"/>
                </a:prstClr>
              </a:solidFill>
              <a:latin typeface="Oswald Light"/>
              <a:ea typeface="VTB Group Cond Book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tretch/>
        </p:blipFill>
        <p:spPr bwMode="auto">
          <a:xfrm>
            <a:off x="9898838" y="146558"/>
            <a:ext cx="1832929" cy="962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637482A-AA39-4719-9919-FBB2D8CF717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D5FF00C-763B-48C9-9DF1-5FC6476B649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16D6195-5463-4CF0-9C49-351916DF519D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82F0197-9B18-4834-86DD-57343E7532E1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334BB8-DAA6-4B60-9931-9321E82E7D5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923225-D996-4190-AA69-94E693002900}" type="datetimeFigureOut">
              <a:rPr lang="ru-RU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D74187-BFD3-486A-B244-99748BEFFE6B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923225-D996-4190-AA69-94E693002900}" type="datetimeFigureOut">
              <a:rPr lang="ru-RU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D74187-BFD3-486A-B244-99748BEFFE6B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  <p:sldLayoutId id="2147483732" r:id="rId24"/>
    <p:sldLayoutId id="2147483733" r:id="rId25"/>
    <p:sldLayoutId id="2147483734" r:id="rId26"/>
    <p:sldLayoutId id="2147483735" r:id="rId27"/>
    <p:sldLayoutId id="2147483736" r:id="rId28"/>
    <p:sldLayoutId id="2147483737" r:id="rId29"/>
    <p:sldLayoutId id="2147483738" r:id="rId30"/>
    <p:sldLayoutId id="2147483739" r:id="rId31"/>
    <p:sldLayoutId id="2147483740" r:id="rId32"/>
    <p:sldLayoutId id="2147483741" r:id="rId33"/>
  </p:sldLayoutIdLst>
  <p:transition>
    <p:fade/>
  </p:transition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41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4.png"/><Relationship Id="rId7" Type="http://schemas.openxmlformats.org/officeDocument/2006/relationships/image" Target="../media/image7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7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4.png"/><Relationship Id="rId7" Type="http://schemas.openxmlformats.org/officeDocument/2006/relationships/image" Target="../media/image78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9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4.png"/><Relationship Id="rId7" Type="http://schemas.openxmlformats.org/officeDocument/2006/relationships/image" Target="../media/image8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81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6.png"/><Relationship Id="rId7" Type="http://schemas.openxmlformats.org/officeDocument/2006/relationships/image" Target="../media/image8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0.png"/><Relationship Id="rId11" Type="http://schemas.openxmlformats.org/officeDocument/2006/relationships/image" Target="../media/image73.png"/><Relationship Id="rId5" Type="http://schemas.openxmlformats.org/officeDocument/2006/relationships/image" Target="../media/image68.png"/><Relationship Id="rId10" Type="http://schemas.openxmlformats.org/officeDocument/2006/relationships/image" Target="../media/image65.png"/><Relationship Id="rId4" Type="http://schemas.openxmlformats.org/officeDocument/2006/relationships/image" Target="../media/image67.png"/><Relationship Id="rId9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66.png"/><Relationship Id="rId7" Type="http://schemas.openxmlformats.org/officeDocument/2006/relationships/image" Target="../media/image84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2.png"/><Relationship Id="rId11" Type="http://schemas.openxmlformats.org/officeDocument/2006/relationships/image" Target="../media/image86.png"/><Relationship Id="rId5" Type="http://schemas.openxmlformats.org/officeDocument/2006/relationships/image" Target="../media/image68.png"/><Relationship Id="rId10" Type="http://schemas.openxmlformats.org/officeDocument/2006/relationships/image" Target="../media/image61.png"/><Relationship Id="rId4" Type="http://schemas.openxmlformats.org/officeDocument/2006/relationships/image" Target="../media/image67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66.png"/><Relationship Id="rId7" Type="http://schemas.openxmlformats.org/officeDocument/2006/relationships/image" Target="../media/image8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2.png"/><Relationship Id="rId11" Type="http://schemas.openxmlformats.org/officeDocument/2006/relationships/image" Target="../media/image88.png"/><Relationship Id="rId5" Type="http://schemas.openxmlformats.org/officeDocument/2006/relationships/image" Target="../media/image68.png"/><Relationship Id="rId10" Type="http://schemas.openxmlformats.org/officeDocument/2006/relationships/image" Target="../media/image61.png"/><Relationship Id="rId4" Type="http://schemas.openxmlformats.org/officeDocument/2006/relationships/image" Target="../media/image67.png"/><Relationship Id="rId9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66.png"/><Relationship Id="rId7" Type="http://schemas.openxmlformats.org/officeDocument/2006/relationships/image" Target="../media/image6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2.png"/><Relationship Id="rId11" Type="http://schemas.openxmlformats.org/officeDocument/2006/relationships/image" Target="../media/image90.png"/><Relationship Id="rId5" Type="http://schemas.openxmlformats.org/officeDocument/2006/relationships/image" Target="../media/image68.png"/><Relationship Id="rId10" Type="http://schemas.openxmlformats.org/officeDocument/2006/relationships/image" Target="../media/image65.png"/><Relationship Id="rId4" Type="http://schemas.openxmlformats.org/officeDocument/2006/relationships/image" Target="../media/image67.png"/><Relationship Id="rId9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4.png"/><Relationship Id="rId7" Type="http://schemas.openxmlformats.org/officeDocument/2006/relationships/image" Target="../media/image6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92.png"/><Relationship Id="rId4" Type="http://schemas.openxmlformats.org/officeDocument/2006/relationships/image" Target="../media/image66.png"/><Relationship Id="rId9" Type="http://schemas.openxmlformats.org/officeDocument/2006/relationships/image" Target="../media/image9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64.png"/><Relationship Id="rId7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94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64.png"/><Relationship Id="rId7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3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64.png"/><Relationship Id="rId7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96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10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46.png"/><Relationship Id="rId7" Type="http://schemas.openxmlformats.org/officeDocument/2006/relationships/image" Target="../media/image5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2.png"/><Relationship Id="rId7" Type="http://schemas.openxmlformats.org/officeDocument/2006/relationships/image" Target="../media/image6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4.png"/><Relationship Id="rId9" Type="http://schemas.openxmlformats.org/officeDocument/2006/relationships/image" Target="../media/image6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4.png"/><Relationship Id="rId7" Type="http://schemas.openxmlformats.org/officeDocument/2006/relationships/image" Target="../media/image7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3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4.png"/><Relationship Id="rId7" Type="http://schemas.openxmlformats.org/officeDocument/2006/relationships/image" Target="../media/image7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5.png"/><Relationship Id="rId4" Type="http://schemas.openxmlformats.org/officeDocument/2006/relationships/image" Target="../media/image66.png"/><Relationship Id="rId9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22" name="object 2"/>
          <p:cNvSpPr/>
          <p:nvPr/>
        </p:nvSpPr>
        <p:spPr bwMode="auto">
          <a:xfrm>
            <a:off x="3808" y="-112091"/>
            <a:ext cx="12276685" cy="7030034"/>
          </a:xfrm>
          <a:custGeom>
            <a:avLst/>
            <a:gdLst>
              <a:gd name="T0" fmla="*/ 19578699 w 7559040"/>
              <a:gd name="T1" fmla="*/ 0 h 7560309"/>
              <a:gd name="T2" fmla="*/ 0 w 7559040"/>
              <a:gd name="T3" fmla="*/ 0 h 7560309"/>
              <a:gd name="T4" fmla="*/ 0 w 7559040"/>
              <a:gd name="T5" fmla="*/ 4637762 h 7560309"/>
              <a:gd name="T6" fmla="*/ 19578699 w 7559040"/>
              <a:gd name="T7" fmla="*/ 4637762 h 7560309"/>
              <a:gd name="T8" fmla="*/ 19578699 w 7559040"/>
              <a:gd name="T9" fmla="*/ 0 h 75603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59040" h="7560309" extrusionOk="0">
                <a:moveTo>
                  <a:pt x="7558506" y="0"/>
                </a:moveTo>
                <a:lnTo>
                  <a:pt x="0" y="0"/>
                </a:lnTo>
                <a:lnTo>
                  <a:pt x="0" y="7559992"/>
                </a:lnTo>
                <a:lnTo>
                  <a:pt x="7558506" y="7559992"/>
                </a:lnTo>
                <a:lnTo>
                  <a:pt x="7558506" y="0"/>
                </a:lnTo>
                <a:close/>
              </a:path>
            </a:pathLst>
          </a:custGeom>
          <a:solidFill>
            <a:srgbClr val="0066B3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23" name="AutoShape 14" descr="ÐÐ°ÑÑÐ¸Ð½ÐºÐ¸ Ð¿Ð¾ Ð·Ð°Ð¿ÑÐ¾ÑÑ Ð°ÐºÐ°Ð´ÐµÐ¼Ð¸ÑÐµÑÐºÐ°Ñ ÑÐ°Ð¿Ð¾ÑÐºÐ°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sz="1800">
              <a:latin typeface="Tahoma"/>
            </a:endParaRPr>
          </a:p>
        </p:txBody>
      </p:sp>
      <p:sp>
        <p:nvSpPr>
          <p:cNvPr id="30724" name="object 6"/>
          <p:cNvSpPr/>
          <p:nvPr/>
        </p:nvSpPr>
        <p:spPr bwMode="auto">
          <a:xfrm>
            <a:off x="2236787" y="-112091"/>
            <a:ext cx="9938267" cy="1946842"/>
          </a:xfrm>
          <a:custGeom>
            <a:avLst/>
            <a:gdLst>
              <a:gd name="T0" fmla="*/ 0 w 6993890"/>
              <a:gd name="T1" fmla="*/ 0 h 1138555"/>
              <a:gd name="T2" fmla="*/ 17805695 w 6993890"/>
              <a:gd name="T3" fmla="*/ 701517 h 113855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993890" h="1138555" extrusionOk="0">
                <a:moveTo>
                  <a:pt x="0" y="0"/>
                </a:moveTo>
                <a:lnTo>
                  <a:pt x="6993634" y="1138502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25" name="object 7"/>
          <p:cNvSpPr/>
          <p:nvPr/>
        </p:nvSpPr>
        <p:spPr bwMode="auto">
          <a:xfrm>
            <a:off x="1071027" y="7470"/>
            <a:ext cx="11104028" cy="2488608"/>
          </a:xfrm>
          <a:custGeom>
            <a:avLst/>
            <a:gdLst>
              <a:gd name="T0" fmla="*/ 0 w 6014720"/>
              <a:gd name="T1" fmla="*/ 0 h 1553210"/>
              <a:gd name="T2" fmla="*/ 15305249 w 6014720"/>
              <a:gd name="T3" fmla="*/ 951166 h 155321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014720" h="1553210" extrusionOk="0">
                <a:moveTo>
                  <a:pt x="0" y="0"/>
                </a:moveTo>
                <a:lnTo>
                  <a:pt x="6014422" y="1553172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26" name="object 8"/>
          <p:cNvSpPr/>
          <p:nvPr/>
        </p:nvSpPr>
        <p:spPr bwMode="auto">
          <a:xfrm>
            <a:off x="8979156" y="5913"/>
            <a:ext cx="2885480" cy="6826702"/>
          </a:xfrm>
          <a:custGeom>
            <a:avLst/>
            <a:gdLst>
              <a:gd name="T0" fmla="*/ 0 w 1276984"/>
              <a:gd name="T1" fmla="*/ 0 h 3912235"/>
              <a:gd name="T2" fmla="*/ 3254798 w 1276984"/>
              <a:gd name="T3" fmla="*/ 2400042 h 391223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76984" h="3912235" extrusionOk="0">
                <a:moveTo>
                  <a:pt x="0" y="0"/>
                </a:moveTo>
                <a:lnTo>
                  <a:pt x="1276509" y="3911893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27" name="object 9"/>
          <p:cNvSpPr/>
          <p:nvPr/>
        </p:nvSpPr>
        <p:spPr bwMode="auto">
          <a:xfrm>
            <a:off x="-16944" y="1285709"/>
            <a:ext cx="12297437" cy="768350"/>
          </a:xfrm>
          <a:custGeom>
            <a:avLst/>
            <a:gdLst>
              <a:gd name="T0" fmla="*/ 0 w 7559040"/>
              <a:gd name="T1" fmla="*/ 522883 h 845819"/>
              <a:gd name="T2" fmla="*/ 19241168 w 7559040"/>
              <a:gd name="T3" fmla="*/ 0 h 845819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59040" h="845819" extrusionOk="0">
                <a:moveTo>
                  <a:pt x="0" y="845272"/>
                </a:moveTo>
                <a:lnTo>
                  <a:pt x="7558516" y="0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28" name="object 10"/>
          <p:cNvSpPr/>
          <p:nvPr/>
        </p:nvSpPr>
        <p:spPr bwMode="auto">
          <a:xfrm>
            <a:off x="-10546" y="860026"/>
            <a:ext cx="12185601" cy="974725"/>
          </a:xfrm>
          <a:custGeom>
            <a:avLst/>
            <a:gdLst>
              <a:gd name="T0" fmla="*/ 0 w 7559040"/>
              <a:gd name="T1" fmla="*/ 661821 h 1073785"/>
              <a:gd name="T2" fmla="*/ 19241168 w 7559040"/>
              <a:gd name="T3" fmla="*/ 0 h 107378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59040" h="1073785" extrusionOk="0">
                <a:moveTo>
                  <a:pt x="0" y="1073783"/>
                </a:moveTo>
                <a:lnTo>
                  <a:pt x="7558516" y="0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29" name="object 11"/>
          <p:cNvSpPr/>
          <p:nvPr/>
        </p:nvSpPr>
        <p:spPr bwMode="auto">
          <a:xfrm>
            <a:off x="4010026" y="3259137"/>
            <a:ext cx="4202113" cy="0"/>
          </a:xfrm>
          <a:custGeom>
            <a:avLst/>
            <a:gdLst>
              <a:gd name="T0" fmla="*/ 0 w 3486785"/>
              <a:gd name="T1" fmla="*/ 8863683 w 3486785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3486785" extrusionOk="0">
                <a:moveTo>
                  <a:pt x="0" y="0"/>
                </a:moveTo>
                <a:lnTo>
                  <a:pt x="3486594" y="0"/>
                </a:lnTo>
              </a:path>
            </a:pathLst>
          </a:cu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0" name="object 12"/>
          <p:cNvSpPr/>
          <p:nvPr/>
        </p:nvSpPr>
        <p:spPr bwMode="auto">
          <a:xfrm>
            <a:off x="204110" y="20610"/>
            <a:ext cx="2862263" cy="6837389"/>
          </a:xfrm>
          <a:custGeom>
            <a:avLst/>
            <a:gdLst>
              <a:gd name="T0" fmla="*/ 0 w 2374265"/>
              <a:gd name="T1" fmla="*/ 0 h 5635625"/>
              <a:gd name="T2" fmla="*/ 6044674 w 2374265"/>
              <a:gd name="T3" fmla="*/ 3454563 h 563562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374265" h="5635625" extrusionOk="0">
                <a:moveTo>
                  <a:pt x="0" y="0"/>
                </a:moveTo>
                <a:lnTo>
                  <a:pt x="2373947" y="5635472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1" name="object 13"/>
          <p:cNvSpPr/>
          <p:nvPr/>
        </p:nvSpPr>
        <p:spPr bwMode="auto">
          <a:xfrm>
            <a:off x="4830216" y="5912"/>
            <a:ext cx="6981611" cy="6735456"/>
          </a:xfrm>
          <a:custGeom>
            <a:avLst/>
            <a:gdLst>
              <a:gd name="T0" fmla="*/ 10371181 w 4072890"/>
              <a:gd name="T1" fmla="*/ 0 h 6277609"/>
              <a:gd name="T2" fmla="*/ 0 w 4072890"/>
              <a:gd name="T3" fmla="*/ 3849601 h 6277609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072890" h="6277609" extrusionOk="0">
                <a:moveTo>
                  <a:pt x="4072617" y="0"/>
                </a:moveTo>
                <a:lnTo>
                  <a:pt x="0" y="6277213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2" name="object 14"/>
          <p:cNvSpPr/>
          <p:nvPr/>
        </p:nvSpPr>
        <p:spPr bwMode="auto">
          <a:xfrm flipV="1">
            <a:off x="-80010" y="3267949"/>
            <a:ext cx="12191998" cy="636600"/>
          </a:xfrm>
          <a:custGeom>
            <a:avLst/>
            <a:gdLst>
              <a:gd name="T0" fmla="*/ 0 w 7559040"/>
              <a:gd name="T1" fmla="*/ 360804 h 588010"/>
              <a:gd name="T2" fmla="*/ 19241187 w 7559040"/>
              <a:gd name="T3" fmla="*/ 0 h 58801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59040" h="588010" extrusionOk="0">
                <a:moveTo>
                  <a:pt x="0" y="587394"/>
                </a:moveTo>
                <a:lnTo>
                  <a:pt x="7558523" y="0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3" name="object 15"/>
          <p:cNvSpPr/>
          <p:nvPr/>
        </p:nvSpPr>
        <p:spPr bwMode="auto">
          <a:xfrm>
            <a:off x="-30417" y="3988886"/>
            <a:ext cx="9112250" cy="533400"/>
          </a:xfrm>
          <a:custGeom>
            <a:avLst/>
            <a:gdLst>
              <a:gd name="T0" fmla="*/ 0 w 7559040"/>
              <a:gd name="T1" fmla="*/ 364161 h 586739"/>
              <a:gd name="T2" fmla="*/ 19241168 w 7559040"/>
              <a:gd name="T3" fmla="*/ 0 h 586739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59040" h="586739" extrusionOk="0">
                <a:moveTo>
                  <a:pt x="0" y="586481"/>
                </a:moveTo>
                <a:lnTo>
                  <a:pt x="7558516" y="0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4" name="object 16"/>
          <p:cNvSpPr/>
          <p:nvPr/>
        </p:nvSpPr>
        <p:spPr bwMode="auto">
          <a:xfrm>
            <a:off x="-16944" y="2687307"/>
            <a:ext cx="9110144" cy="4156406"/>
          </a:xfrm>
          <a:custGeom>
            <a:avLst/>
            <a:gdLst>
              <a:gd name="T0" fmla="*/ 0 w 6252845"/>
              <a:gd name="T1" fmla="*/ 0 h 3773170"/>
              <a:gd name="T2" fmla="*/ 15914330 w 6252845"/>
              <a:gd name="T3" fmla="*/ 2317198 h 377317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252845" h="3773170" extrusionOk="0">
                <a:moveTo>
                  <a:pt x="0" y="0"/>
                </a:moveTo>
                <a:lnTo>
                  <a:pt x="6252511" y="3772964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5" name="object 17"/>
          <p:cNvSpPr/>
          <p:nvPr/>
        </p:nvSpPr>
        <p:spPr bwMode="auto">
          <a:xfrm>
            <a:off x="24563" y="5009363"/>
            <a:ext cx="12127906" cy="918755"/>
          </a:xfrm>
          <a:custGeom>
            <a:avLst/>
            <a:gdLst>
              <a:gd name="T0" fmla="*/ 0 w 7559040"/>
              <a:gd name="T1" fmla="*/ 0 h 544195"/>
              <a:gd name="T2" fmla="*/ 19241168 w 7559040"/>
              <a:gd name="T3" fmla="*/ 334358 h 54419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559040" h="544195" extrusionOk="0">
                <a:moveTo>
                  <a:pt x="0" y="0"/>
                </a:moveTo>
                <a:lnTo>
                  <a:pt x="7558516" y="544022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6" name="object 20"/>
          <p:cNvSpPr/>
          <p:nvPr/>
        </p:nvSpPr>
        <p:spPr bwMode="auto">
          <a:xfrm>
            <a:off x="6913564" y="2245288"/>
            <a:ext cx="5207814" cy="2899800"/>
          </a:xfrm>
          <a:custGeom>
            <a:avLst/>
            <a:gdLst>
              <a:gd name="T0" fmla="*/ 1789176 w 4518659"/>
              <a:gd name="T1" fmla="*/ 0 h 2963545"/>
              <a:gd name="T2" fmla="*/ 0 w 4518659"/>
              <a:gd name="T3" fmla="*/ 138745 h 296354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518659" h="2963545" extrusionOk="0">
                <a:moveTo>
                  <a:pt x="4518317" y="0"/>
                </a:moveTo>
                <a:lnTo>
                  <a:pt x="0" y="2963474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7" name="object 21"/>
          <p:cNvSpPr/>
          <p:nvPr/>
        </p:nvSpPr>
        <p:spPr bwMode="auto">
          <a:xfrm>
            <a:off x="5560477" y="4753923"/>
            <a:ext cx="6625939" cy="2001977"/>
          </a:xfrm>
          <a:custGeom>
            <a:avLst/>
            <a:gdLst>
              <a:gd name="T0" fmla="*/ 11267569 w 4425950"/>
              <a:gd name="T1" fmla="*/ 0 h 1567179"/>
              <a:gd name="T2" fmla="*/ 0 w 4425950"/>
              <a:gd name="T3" fmla="*/ 959580 h 1567179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425950" h="1567179" extrusionOk="0">
                <a:moveTo>
                  <a:pt x="4425392" y="0"/>
                </a:moveTo>
                <a:lnTo>
                  <a:pt x="0" y="1566713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30738" name="object 22"/>
          <p:cNvSpPr/>
          <p:nvPr/>
        </p:nvSpPr>
        <p:spPr bwMode="auto">
          <a:xfrm>
            <a:off x="6900864" y="5374913"/>
            <a:ext cx="5163580" cy="1588072"/>
          </a:xfrm>
          <a:custGeom>
            <a:avLst/>
            <a:gdLst>
              <a:gd name="T0" fmla="*/ 7956060 w 3124834"/>
              <a:gd name="T1" fmla="*/ 0 h 1073784"/>
              <a:gd name="T2" fmla="*/ 0 w 3124834"/>
              <a:gd name="T3" fmla="*/ 661713 h 1073784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124834" h="1073784" extrusionOk="0">
                <a:moveTo>
                  <a:pt x="3124466" y="0"/>
                </a:moveTo>
                <a:lnTo>
                  <a:pt x="0" y="1073604"/>
                </a:lnTo>
              </a:path>
            </a:pathLst>
          </a:custGeom>
          <a:noFill/>
          <a:ln w="3175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grpSp>
        <p:nvGrpSpPr>
          <p:cNvPr id="30739" name="Группа 2"/>
          <p:cNvGrpSpPr/>
          <p:nvPr/>
        </p:nvGrpSpPr>
        <p:grpSpPr bwMode="auto">
          <a:xfrm>
            <a:off x="2577759" y="3747566"/>
            <a:ext cx="7021513" cy="1527175"/>
            <a:chOff x="898337" y="4681800"/>
            <a:chExt cx="7377585" cy="1603655"/>
          </a:xfrm>
        </p:grpSpPr>
        <p:sp>
          <p:nvSpPr>
            <p:cNvPr id="30743" name="object 23"/>
            <p:cNvSpPr/>
            <p:nvPr/>
          </p:nvSpPr>
          <p:spPr bwMode="auto">
            <a:xfrm>
              <a:off x="898352" y="4681800"/>
              <a:ext cx="7377236" cy="1603655"/>
            </a:xfrm>
            <a:custGeom>
              <a:avLst/>
              <a:gdLst>
                <a:gd name="T0" fmla="*/ 15574562 w 6120130"/>
                <a:gd name="T1" fmla="*/ 234588 h 1768475"/>
                <a:gd name="T2" fmla="*/ 10467839 w 6120130"/>
                <a:gd name="T3" fmla="*/ 234588 h 1768475"/>
                <a:gd name="T4" fmla="*/ 10467839 w 6120130"/>
                <a:gd name="T5" fmla="*/ 231474 h 1768475"/>
                <a:gd name="T6" fmla="*/ 10467804 w 6120130"/>
                <a:gd name="T7" fmla="*/ 231271 h 1768475"/>
                <a:gd name="T8" fmla="*/ 10461341 w 6120130"/>
                <a:gd name="T9" fmla="*/ 231271 h 1768475"/>
                <a:gd name="T10" fmla="*/ 10461341 w 6120130"/>
                <a:gd name="T11" fmla="*/ 218235 h 1768475"/>
                <a:gd name="T12" fmla="*/ 10461308 w 6120130"/>
                <a:gd name="T13" fmla="*/ 70573 h 1768475"/>
                <a:gd name="T14" fmla="*/ 10461308 w 6120130"/>
                <a:gd name="T15" fmla="*/ 0 h 1768475"/>
                <a:gd name="T16" fmla="*/ 9663915 w 6120130"/>
                <a:gd name="T17" fmla="*/ 0 h 1768475"/>
                <a:gd name="T18" fmla="*/ 9663915 w 6120130"/>
                <a:gd name="T19" fmla="*/ 231271 h 1768475"/>
                <a:gd name="T20" fmla="*/ 9663915 w 6120130"/>
                <a:gd name="T21" fmla="*/ 231474 h 1768475"/>
                <a:gd name="T22" fmla="*/ 9663915 w 6120130"/>
                <a:gd name="T23" fmla="*/ 234385 h 1768475"/>
                <a:gd name="T24" fmla="*/ 9663915 w 6120130"/>
                <a:gd name="T25" fmla="*/ 234588 h 1768475"/>
                <a:gd name="T26" fmla="*/ 5895002 w 6120130"/>
                <a:gd name="T27" fmla="*/ 234588 h 1768475"/>
                <a:gd name="T28" fmla="*/ 5895002 w 6120130"/>
                <a:gd name="T29" fmla="*/ 234385 h 1768475"/>
                <a:gd name="T30" fmla="*/ 5895002 w 6120130"/>
                <a:gd name="T31" fmla="*/ 231474 h 1768475"/>
                <a:gd name="T32" fmla="*/ 5895002 w 6120130"/>
                <a:gd name="T33" fmla="*/ 231271 h 1768475"/>
                <a:gd name="T34" fmla="*/ 9663915 w 6120130"/>
                <a:gd name="T35" fmla="*/ 231271 h 1768475"/>
                <a:gd name="T36" fmla="*/ 9663915 w 6120130"/>
                <a:gd name="T37" fmla="*/ 0 h 1768475"/>
                <a:gd name="T38" fmla="*/ 5078057 w 6120130"/>
                <a:gd name="T39" fmla="*/ 0 h 1768475"/>
                <a:gd name="T40" fmla="*/ 5078057 w 6120130"/>
                <a:gd name="T41" fmla="*/ 70573 h 1768475"/>
                <a:gd name="T42" fmla="*/ 5078057 w 6120130"/>
                <a:gd name="T43" fmla="*/ 218235 h 1768475"/>
                <a:gd name="T44" fmla="*/ 5078057 w 6120130"/>
                <a:gd name="T45" fmla="*/ 231271 h 1768475"/>
                <a:gd name="T46" fmla="*/ 5078057 w 6120130"/>
                <a:gd name="T47" fmla="*/ 231474 h 1768475"/>
                <a:gd name="T48" fmla="*/ 5078057 w 6120130"/>
                <a:gd name="T49" fmla="*/ 234385 h 1768475"/>
                <a:gd name="T50" fmla="*/ 5078057 w 6120130"/>
                <a:gd name="T51" fmla="*/ 234588 h 1768475"/>
                <a:gd name="T52" fmla="*/ 0 w 6120130"/>
                <a:gd name="T53" fmla="*/ 234588 h 1768475"/>
                <a:gd name="T54" fmla="*/ 0 w 6120130"/>
                <a:gd name="T55" fmla="*/ 832060 h 1768475"/>
                <a:gd name="T56" fmla="*/ 0 w 6120130"/>
                <a:gd name="T57" fmla="*/ 1084137 h 1768475"/>
                <a:gd name="T58" fmla="*/ 15574562 w 6120130"/>
                <a:gd name="T59" fmla="*/ 1084137 h 1768475"/>
                <a:gd name="T60" fmla="*/ 15574562 w 6120130"/>
                <a:gd name="T61" fmla="*/ 832060 h 1768475"/>
                <a:gd name="T62" fmla="*/ 15574562 w 6120130"/>
                <a:gd name="T63" fmla="*/ 234588 h 176847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120130" h="1768475" extrusionOk="0">
                  <a:moveTo>
                    <a:pt x="6119990" y="382600"/>
                  </a:moveTo>
                  <a:lnTo>
                    <a:pt x="4113314" y="382600"/>
                  </a:lnTo>
                  <a:lnTo>
                    <a:pt x="4113314" y="377520"/>
                  </a:lnTo>
                  <a:lnTo>
                    <a:pt x="4113301" y="377190"/>
                  </a:lnTo>
                  <a:lnTo>
                    <a:pt x="4110761" y="377190"/>
                  </a:lnTo>
                  <a:lnTo>
                    <a:pt x="4110761" y="355930"/>
                  </a:lnTo>
                  <a:lnTo>
                    <a:pt x="4110748" y="115100"/>
                  </a:lnTo>
                  <a:lnTo>
                    <a:pt x="4110748" y="0"/>
                  </a:lnTo>
                  <a:lnTo>
                    <a:pt x="3797414" y="0"/>
                  </a:lnTo>
                  <a:lnTo>
                    <a:pt x="3797414" y="377190"/>
                  </a:lnTo>
                  <a:lnTo>
                    <a:pt x="3797414" y="377520"/>
                  </a:lnTo>
                  <a:lnTo>
                    <a:pt x="3797414" y="382270"/>
                  </a:lnTo>
                  <a:lnTo>
                    <a:pt x="3797414" y="382600"/>
                  </a:lnTo>
                  <a:lnTo>
                    <a:pt x="2316429" y="382600"/>
                  </a:lnTo>
                  <a:lnTo>
                    <a:pt x="2316429" y="382270"/>
                  </a:lnTo>
                  <a:lnTo>
                    <a:pt x="2316429" y="377520"/>
                  </a:lnTo>
                  <a:lnTo>
                    <a:pt x="2316429" y="377190"/>
                  </a:lnTo>
                  <a:lnTo>
                    <a:pt x="3797414" y="377190"/>
                  </a:lnTo>
                  <a:lnTo>
                    <a:pt x="3797414" y="0"/>
                  </a:lnTo>
                  <a:lnTo>
                    <a:pt x="1995411" y="0"/>
                  </a:lnTo>
                  <a:lnTo>
                    <a:pt x="1995411" y="115100"/>
                  </a:lnTo>
                  <a:lnTo>
                    <a:pt x="1995411" y="355930"/>
                  </a:lnTo>
                  <a:lnTo>
                    <a:pt x="1995411" y="377190"/>
                  </a:lnTo>
                  <a:lnTo>
                    <a:pt x="1995411" y="377520"/>
                  </a:lnTo>
                  <a:lnTo>
                    <a:pt x="1995411" y="382270"/>
                  </a:lnTo>
                  <a:lnTo>
                    <a:pt x="1995411" y="382600"/>
                  </a:lnTo>
                  <a:lnTo>
                    <a:pt x="0" y="382600"/>
                  </a:lnTo>
                  <a:lnTo>
                    <a:pt x="0" y="1357045"/>
                  </a:lnTo>
                  <a:lnTo>
                    <a:pt x="0" y="1768170"/>
                  </a:lnTo>
                  <a:lnTo>
                    <a:pt x="6119990" y="1768170"/>
                  </a:lnTo>
                  <a:lnTo>
                    <a:pt x="6119990" y="1357045"/>
                  </a:lnTo>
                  <a:lnTo>
                    <a:pt x="6119990" y="382600"/>
                  </a:lnTo>
                  <a:close/>
                </a:path>
              </a:pathLst>
            </a:custGeom>
            <a:solidFill>
              <a:srgbClr val="00AEE4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744" name="object 24"/>
            <p:cNvPicPr>
              <a:picLocks noChangeAspect="1" noChangeArrowheads="1"/>
            </p:cNvPicPr>
            <p:nvPr/>
          </p:nvPicPr>
          <p:blipFill>
            <a:blip r:embed="rId2"/>
            <a:stretch/>
          </p:blipFill>
          <p:spPr bwMode="auto">
            <a:xfrm>
              <a:off x="1864349" y="4899280"/>
              <a:ext cx="1538795" cy="5066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45" name="object 25"/>
            <p:cNvPicPr>
              <a:picLocks noChangeAspect="1" noChangeArrowheads="1"/>
            </p:cNvPicPr>
            <p:nvPr/>
          </p:nvPicPr>
          <p:blipFill>
            <a:blip r:embed="rId3"/>
            <a:stretch/>
          </p:blipFill>
          <p:spPr bwMode="auto">
            <a:xfrm>
              <a:off x="898352" y="5028455"/>
              <a:ext cx="562951" cy="89711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746" name="object 26"/>
            <p:cNvSpPr/>
            <p:nvPr/>
          </p:nvSpPr>
          <p:spPr bwMode="auto">
            <a:xfrm>
              <a:off x="8232292" y="5684447"/>
              <a:ext cx="43630" cy="129559"/>
            </a:xfrm>
            <a:custGeom>
              <a:avLst/>
              <a:gdLst>
                <a:gd name="T0" fmla="*/ 46897 w 36195"/>
                <a:gd name="T1" fmla="*/ 82977 h 142875"/>
                <a:gd name="T2" fmla="*/ 53326 w 36195"/>
                <a:gd name="T3" fmla="*/ 86815 h 142875"/>
                <a:gd name="T4" fmla="*/ 91087 w 36195"/>
                <a:gd name="T5" fmla="*/ 83185 h 142875"/>
                <a:gd name="T6" fmla="*/ 91087 w 36195"/>
                <a:gd name="T7" fmla="*/ 76616 h 142875"/>
                <a:gd name="T8" fmla="*/ 42499 w 36195"/>
                <a:gd name="T9" fmla="*/ 78305 h 142875"/>
                <a:gd name="T10" fmla="*/ 46897 w 36195"/>
                <a:gd name="T11" fmla="*/ 82977 h 142875"/>
                <a:gd name="T12" fmla="*/ 91087 w 36195"/>
                <a:gd name="T13" fmla="*/ 76616 h 142875"/>
                <a:gd name="T14" fmla="*/ 47381 w 36195"/>
                <a:gd name="T15" fmla="*/ 71645 h 142875"/>
                <a:gd name="T16" fmla="*/ 72495 w 36195"/>
                <a:gd name="T17" fmla="*/ 71645 h 142875"/>
                <a:gd name="T18" fmla="*/ 28862 w 36195"/>
                <a:gd name="T19" fmla="*/ 74683 h 142875"/>
                <a:gd name="T20" fmla="*/ 72495 w 36195"/>
                <a:gd name="T21" fmla="*/ 71645 h 142875"/>
                <a:gd name="T22" fmla="*/ 91087 w 36195"/>
                <a:gd name="T23" fmla="*/ 69925 h 142875"/>
                <a:gd name="T24" fmla="*/ 48481 w 36195"/>
                <a:gd name="T25" fmla="*/ 68672 h 142875"/>
                <a:gd name="T26" fmla="*/ 91087 w 36195"/>
                <a:gd name="T27" fmla="*/ 69925 h 142875"/>
                <a:gd name="T28" fmla="*/ 91087 w 36195"/>
                <a:gd name="T29" fmla="*/ 71073 h 142875"/>
                <a:gd name="T30" fmla="*/ 91087 w 36195"/>
                <a:gd name="T31" fmla="*/ 59911 h 142875"/>
                <a:gd name="T32" fmla="*/ 36037 w 36195"/>
                <a:gd name="T33" fmla="*/ 64646 h 142875"/>
                <a:gd name="T34" fmla="*/ 91087 w 36195"/>
                <a:gd name="T35" fmla="*/ 68672 h 142875"/>
                <a:gd name="T36" fmla="*/ 56008 w 36195"/>
                <a:gd name="T37" fmla="*/ 55902 h 142875"/>
                <a:gd name="T38" fmla="*/ 27310 w 36195"/>
                <a:gd name="T39" fmla="*/ 61048 h 142875"/>
                <a:gd name="T40" fmla="*/ 91087 w 36195"/>
                <a:gd name="T41" fmla="*/ 59911 h 142875"/>
                <a:gd name="T42" fmla="*/ 54881 w 36195"/>
                <a:gd name="T43" fmla="*/ 56431 h 142875"/>
                <a:gd name="T44" fmla="*/ 67486 w 36195"/>
                <a:gd name="T45" fmla="*/ 50505 h 142875"/>
                <a:gd name="T46" fmla="*/ 50032 w 36195"/>
                <a:gd name="T47" fmla="*/ 54500 h 142875"/>
                <a:gd name="T48" fmla="*/ 0 w 36195"/>
                <a:gd name="T49" fmla="*/ 57365 h 142875"/>
                <a:gd name="T50" fmla="*/ 56008 w 36195"/>
                <a:gd name="T51" fmla="*/ 55902 h 142875"/>
                <a:gd name="T52" fmla="*/ 77373 w 36195"/>
                <a:gd name="T53" fmla="*/ 53067 h 142875"/>
                <a:gd name="T54" fmla="*/ 91087 w 36195"/>
                <a:gd name="T55" fmla="*/ 56431 h 142875"/>
                <a:gd name="T56" fmla="*/ 77373 w 36195"/>
                <a:gd name="T57" fmla="*/ 55932 h 142875"/>
                <a:gd name="T58" fmla="*/ 59533 w 36195"/>
                <a:gd name="T59" fmla="*/ 38724 h 142875"/>
                <a:gd name="T60" fmla="*/ 91087 w 36195"/>
                <a:gd name="T61" fmla="*/ 48176 h 142875"/>
                <a:gd name="T62" fmla="*/ 86264 w 36195"/>
                <a:gd name="T63" fmla="*/ 41029 h 142875"/>
                <a:gd name="T64" fmla="*/ 59533 w 36195"/>
                <a:gd name="T65" fmla="*/ 38724 h 142875"/>
                <a:gd name="T66" fmla="*/ 89009 w 36195"/>
                <a:gd name="T67" fmla="*/ 34254 h 142875"/>
                <a:gd name="T68" fmla="*/ 91087 w 36195"/>
                <a:gd name="T69" fmla="*/ 41029 h 142875"/>
                <a:gd name="T70" fmla="*/ 91087 w 36195"/>
                <a:gd name="T71" fmla="*/ 27024 h 142875"/>
                <a:gd name="T72" fmla="*/ 73659 w 36195"/>
                <a:gd name="T73" fmla="*/ 28270 h 142875"/>
                <a:gd name="T74" fmla="*/ 46476 w 36195"/>
                <a:gd name="T75" fmla="*/ 36839 h 142875"/>
                <a:gd name="T76" fmla="*/ 91087 w 36195"/>
                <a:gd name="T77" fmla="*/ 34254 h 142875"/>
                <a:gd name="T78" fmla="*/ 41402 w 36195"/>
                <a:gd name="T79" fmla="*/ 17458 h 142875"/>
                <a:gd name="T80" fmla="*/ 34096 w 36195"/>
                <a:gd name="T81" fmla="*/ 28071 h 142875"/>
                <a:gd name="T82" fmla="*/ 66282 w 36195"/>
                <a:gd name="T83" fmla="*/ 27024 h 142875"/>
                <a:gd name="T84" fmla="*/ 91087 w 36195"/>
                <a:gd name="T85" fmla="*/ 18119 h 142875"/>
                <a:gd name="T86" fmla="*/ 41402 w 36195"/>
                <a:gd name="T87" fmla="*/ 17458 h 142875"/>
                <a:gd name="T88" fmla="*/ 64836 w 36195"/>
                <a:gd name="T89" fmla="*/ 18119 h 142875"/>
                <a:gd name="T90" fmla="*/ 91087 w 36195"/>
                <a:gd name="T91" fmla="*/ 16645 h 142875"/>
                <a:gd name="T92" fmla="*/ 60634 w 36195"/>
                <a:gd name="T93" fmla="*/ 2305 h 142875"/>
                <a:gd name="T94" fmla="*/ 91087 w 36195"/>
                <a:gd name="T95" fmla="*/ 10292 h 142875"/>
                <a:gd name="T96" fmla="*/ 89304 w 36195"/>
                <a:gd name="T97" fmla="*/ 0 h 14287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195" h="142875" extrusionOk="0">
                  <a:moveTo>
                    <a:pt x="35791" y="135331"/>
                  </a:moveTo>
                  <a:lnTo>
                    <a:pt x="18427" y="135331"/>
                  </a:lnTo>
                  <a:lnTo>
                    <a:pt x="18694" y="142684"/>
                  </a:lnTo>
                  <a:lnTo>
                    <a:pt x="20954" y="141592"/>
                  </a:lnTo>
                  <a:lnTo>
                    <a:pt x="35331" y="135674"/>
                  </a:lnTo>
                  <a:lnTo>
                    <a:pt x="35791" y="135671"/>
                  </a:lnTo>
                  <a:lnTo>
                    <a:pt x="35791" y="135331"/>
                  </a:lnTo>
                  <a:close/>
                </a:path>
                <a:path w="36195" h="142875" extrusionOk="0">
                  <a:moveTo>
                    <a:pt x="35791" y="124959"/>
                  </a:moveTo>
                  <a:lnTo>
                    <a:pt x="28930" y="126682"/>
                  </a:lnTo>
                  <a:lnTo>
                    <a:pt x="16700" y="127711"/>
                  </a:lnTo>
                  <a:lnTo>
                    <a:pt x="11366" y="140208"/>
                  </a:lnTo>
                  <a:lnTo>
                    <a:pt x="18427" y="135331"/>
                  </a:lnTo>
                  <a:lnTo>
                    <a:pt x="35791" y="135331"/>
                  </a:lnTo>
                  <a:lnTo>
                    <a:pt x="35791" y="124959"/>
                  </a:lnTo>
                  <a:close/>
                </a:path>
                <a:path w="36195" h="142875" extrusionOk="0">
                  <a:moveTo>
                    <a:pt x="28486" y="116852"/>
                  </a:moveTo>
                  <a:lnTo>
                    <a:pt x="18618" y="116852"/>
                  </a:lnTo>
                  <a:lnTo>
                    <a:pt x="18719" y="123977"/>
                  </a:lnTo>
                  <a:lnTo>
                    <a:pt x="28486" y="116852"/>
                  </a:lnTo>
                  <a:close/>
                </a:path>
                <a:path w="36195" h="142875" extrusionOk="0">
                  <a:moveTo>
                    <a:pt x="7137" y="109461"/>
                  </a:moveTo>
                  <a:lnTo>
                    <a:pt x="11341" y="121805"/>
                  </a:lnTo>
                  <a:lnTo>
                    <a:pt x="18618" y="116852"/>
                  </a:lnTo>
                  <a:lnTo>
                    <a:pt x="28486" y="116852"/>
                  </a:lnTo>
                  <a:lnTo>
                    <a:pt x="32334" y="114046"/>
                  </a:lnTo>
                  <a:lnTo>
                    <a:pt x="35791" y="114046"/>
                  </a:lnTo>
                  <a:lnTo>
                    <a:pt x="35791" y="112001"/>
                  </a:lnTo>
                  <a:lnTo>
                    <a:pt x="19049" y="112001"/>
                  </a:lnTo>
                  <a:lnTo>
                    <a:pt x="7137" y="109461"/>
                  </a:lnTo>
                  <a:close/>
                </a:path>
                <a:path w="36195" h="142875" extrusionOk="0">
                  <a:moveTo>
                    <a:pt x="35791" y="114046"/>
                  </a:moveTo>
                  <a:lnTo>
                    <a:pt x="32334" y="114046"/>
                  </a:lnTo>
                  <a:lnTo>
                    <a:pt x="35791" y="115919"/>
                  </a:lnTo>
                  <a:lnTo>
                    <a:pt x="35791" y="114046"/>
                  </a:lnTo>
                  <a:close/>
                </a:path>
                <a:path w="36195" h="142875" extrusionOk="0">
                  <a:moveTo>
                    <a:pt x="35791" y="97713"/>
                  </a:moveTo>
                  <a:lnTo>
                    <a:pt x="23279" y="97713"/>
                  </a:lnTo>
                  <a:lnTo>
                    <a:pt x="14160" y="105435"/>
                  </a:lnTo>
                  <a:lnTo>
                    <a:pt x="19049" y="112001"/>
                  </a:lnTo>
                  <a:lnTo>
                    <a:pt x="35791" y="112001"/>
                  </a:lnTo>
                  <a:lnTo>
                    <a:pt x="35791" y="97713"/>
                  </a:lnTo>
                  <a:close/>
                </a:path>
                <a:path w="36195" h="142875" extrusionOk="0">
                  <a:moveTo>
                    <a:pt x="22007" y="91173"/>
                  </a:moveTo>
                  <a:lnTo>
                    <a:pt x="18707" y="91173"/>
                  </a:lnTo>
                  <a:lnTo>
                    <a:pt x="10731" y="99568"/>
                  </a:lnTo>
                  <a:lnTo>
                    <a:pt x="23279" y="97713"/>
                  </a:lnTo>
                  <a:lnTo>
                    <a:pt x="35791" y="97713"/>
                  </a:lnTo>
                  <a:lnTo>
                    <a:pt x="35791" y="92036"/>
                  </a:lnTo>
                  <a:lnTo>
                    <a:pt x="21564" y="92036"/>
                  </a:lnTo>
                  <a:lnTo>
                    <a:pt x="22007" y="91173"/>
                  </a:lnTo>
                  <a:close/>
                </a:path>
                <a:path w="36195" h="142875" extrusionOk="0">
                  <a:moveTo>
                    <a:pt x="26517" y="82372"/>
                  </a:moveTo>
                  <a:lnTo>
                    <a:pt x="20891" y="85090"/>
                  </a:lnTo>
                  <a:lnTo>
                    <a:pt x="19659" y="88887"/>
                  </a:lnTo>
                  <a:lnTo>
                    <a:pt x="0" y="88887"/>
                  </a:lnTo>
                  <a:lnTo>
                    <a:pt x="0" y="93560"/>
                  </a:lnTo>
                  <a:lnTo>
                    <a:pt x="18707" y="91173"/>
                  </a:lnTo>
                  <a:lnTo>
                    <a:pt x="22007" y="91173"/>
                  </a:lnTo>
                  <a:lnTo>
                    <a:pt x="26517" y="82372"/>
                  </a:lnTo>
                  <a:close/>
                </a:path>
                <a:path w="36195" h="142875" extrusionOk="0">
                  <a:moveTo>
                    <a:pt x="30403" y="86550"/>
                  </a:moveTo>
                  <a:lnTo>
                    <a:pt x="21564" y="92036"/>
                  </a:lnTo>
                  <a:lnTo>
                    <a:pt x="35791" y="92036"/>
                  </a:lnTo>
                  <a:lnTo>
                    <a:pt x="35791" y="91274"/>
                  </a:lnTo>
                  <a:lnTo>
                    <a:pt x="30403" y="91224"/>
                  </a:lnTo>
                  <a:lnTo>
                    <a:pt x="30403" y="86550"/>
                  </a:lnTo>
                  <a:close/>
                </a:path>
                <a:path w="36195" h="142875" extrusionOk="0">
                  <a:moveTo>
                    <a:pt x="23393" y="63157"/>
                  </a:moveTo>
                  <a:lnTo>
                    <a:pt x="35471" y="79159"/>
                  </a:lnTo>
                  <a:lnTo>
                    <a:pt x="35791" y="78575"/>
                  </a:lnTo>
                  <a:lnTo>
                    <a:pt x="35791" y="66916"/>
                  </a:lnTo>
                  <a:lnTo>
                    <a:pt x="33896" y="66916"/>
                  </a:lnTo>
                  <a:lnTo>
                    <a:pt x="32524" y="65087"/>
                  </a:lnTo>
                  <a:lnTo>
                    <a:pt x="23393" y="63157"/>
                  </a:lnTo>
                  <a:close/>
                </a:path>
                <a:path w="36195" h="142875" extrusionOk="0">
                  <a:moveTo>
                    <a:pt x="35791" y="55867"/>
                  </a:moveTo>
                  <a:lnTo>
                    <a:pt x="34975" y="55867"/>
                  </a:lnTo>
                  <a:lnTo>
                    <a:pt x="33896" y="66916"/>
                  </a:lnTo>
                  <a:lnTo>
                    <a:pt x="35791" y="66916"/>
                  </a:lnTo>
                  <a:lnTo>
                    <a:pt x="35791" y="55867"/>
                  </a:lnTo>
                  <a:close/>
                </a:path>
                <a:path w="36195" h="142875" extrusionOk="0">
                  <a:moveTo>
                    <a:pt x="35791" y="44075"/>
                  </a:moveTo>
                  <a:lnTo>
                    <a:pt x="26044" y="44075"/>
                  </a:lnTo>
                  <a:lnTo>
                    <a:pt x="28943" y="46108"/>
                  </a:lnTo>
                  <a:lnTo>
                    <a:pt x="30403" y="53797"/>
                  </a:lnTo>
                  <a:lnTo>
                    <a:pt x="18262" y="60083"/>
                  </a:lnTo>
                  <a:lnTo>
                    <a:pt x="34975" y="55867"/>
                  </a:lnTo>
                  <a:lnTo>
                    <a:pt x="35791" y="55867"/>
                  </a:lnTo>
                  <a:lnTo>
                    <a:pt x="35791" y="44075"/>
                  </a:lnTo>
                  <a:close/>
                </a:path>
                <a:path w="36195" h="142875" extrusionOk="0">
                  <a:moveTo>
                    <a:pt x="16268" y="28473"/>
                  </a:moveTo>
                  <a:lnTo>
                    <a:pt x="22009" y="41681"/>
                  </a:lnTo>
                  <a:lnTo>
                    <a:pt x="13398" y="45783"/>
                  </a:lnTo>
                  <a:lnTo>
                    <a:pt x="21074" y="44899"/>
                  </a:lnTo>
                  <a:lnTo>
                    <a:pt x="26044" y="44075"/>
                  </a:lnTo>
                  <a:lnTo>
                    <a:pt x="35791" y="44075"/>
                  </a:lnTo>
                  <a:lnTo>
                    <a:pt x="35791" y="29552"/>
                  </a:lnTo>
                  <a:lnTo>
                    <a:pt x="25476" y="29552"/>
                  </a:lnTo>
                  <a:lnTo>
                    <a:pt x="16268" y="28473"/>
                  </a:lnTo>
                  <a:close/>
                </a:path>
                <a:path w="36195" h="142875" extrusionOk="0">
                  <a:moveTo>
                    <a:pt x="35791" y="27148"/>
                  </a:moveTo>
                  <a:lnTo>
                    <a:pt x="25476" y="29552"/>
                  </a:lnTo>
                  <a:lnTo>
                    <a:pt x="35791" y="29552"/>
                  </a:lnTo>
                  <a:lnTo>
                    <a:pt x="35791" y="27148"/>
                  </a:lnTo>
                  <a:close/>
                </a:path>
                <a:path w="36195" h="142875" extrusionOk="0">
                  <a:moveTo>
                    <a:pt x="35090" y="0"/>
                  </a:moveTo>
                  <a:lnTo>
                    <a:pt x="23825" y="3759"/>
                  </a:lnTo>
                  <a:lnTo>
                    <a:pt x="27431" y="20764"/>
                  </a:lnTo>
                  <a:lnTo>
                    <a:pt x="35791" y="16785"/>
                  </a:lnTo>
                  <a:lnTo>
                    <a:pt x="35791" y="1203"/>
                  </a:lnTo>
                  <a:lnTo>
                    <a:pt x="35090" y="0"/>
                  </a:lnTo>
                  <a:close/>
                </a:path>
              </a:pathLst>
            </a:custGeom>
            <a:solidFill>
              <a:srgbClr val="1F527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47" name="object 27"/>
            <p:cNvSpPr/>
            <p:nvPr/>
          </p:nvSpPr>
          <p:spPr bwMode="auto">
            <a:xfrm>
              <a:off x="8232292" y="5684447"/>
              <a:ext cx="43630" cy="129559"/>
            </a:xfrm>
            <a:custGeom>
              <a:avLst/>
              <a:gdLst>
                <a:gd name="T0" fmla="*/ 46897 w 36195"/>
                <a:gd name="T1" fmla="*/ 82977 h 142875"/>
                <a:gd name="T2" fmla="*/ 53326 w 36195"/>
                <a:gd name="T3" fmla="*/ 86815 h 142875"/>
                <a:gd name="T4" fmla="*/ 91087 w 36195"/>
                <a:gd name="T5" fmla="*/ 83185 h 142875"/>
                <a:gd name="T6" fmla="*/ 91087 w 36195"/>
                <a:gd name="T7" fmla="*/ 76616 h 142875"/>
                <a:gd name="T8" fmla="*/ 42499 w 36195"/>
                <a:gd name="T9" fmla="*/ 78305 h 142875"/>
                <a:gd name="T10" fmla="*/ 46897 w 36195"/>
                <a:gd name="T11" fmla="*/ 82977 h 142875"/>
                <a:gd name="T12" fmla="*/ 91087 w 36195"/>
                <a:gd name="T13" fmla="*/ 76616 h 142875"/>
                <a:gd name="T14" fmla="*/ 47381 w 36195"/>
                <a:gd name="T15" fmla="*/ 71645 h 142875"/>
                <a:gd name="T16" fmla="*/ 72495 w 36195"/>
                <a:gd name="T17" fmla="*/ 71645 h 142875"/>
                <a:gd name="T18" fmla="*/ 28862 w 36195"/>
                <a:gd name="T19" fmla="*/ 74683 h 142875"/>
                <a:gd name="T20" fmla="*/ 72495 w 36195"/>
                <a:gd name="T21" fmla="*/ 71645 h 142875"/>
                <a:gd name="T22" fmla="*/ 91087 w 36195"/>
                <a:gd name="T23" fmla="*/ 69925 h 142875"/>
                <a:gd name="T24" fmla="*/ 48481 w 36195"/>
                <a:gd name="T25" fmla="*/ 68672 h 142875"/>
                <a:gd name="T26" fmla="*/ 91087 w 36195"/>
                <a:gd name="T27" fmla="*/ 69925 h 142875"/>
                <a:gd name="T28" fmla="*/ 91087 w 36195"/>
                <a:gd name="T29" fmla="*/ 71073 h 142875"/>
                <a:gd name="T30" fmla="*/ 91087 w 36195"/>
                <a:gd name="T31" fmla="*/ 59911 h 142875"/>
                <a:gd name="T32" fmla="*/ 36037 w 36195"/>
                <a:gd name="T33" fmla="*/ 64646 h 142875"/>
                <a:gd name="T34" fmla="*/ 91087 w 36195"/>
                <a:gd name="T35" fmla="*/ 68672 h 142875"/>
                <a:gd name="T36" fmla="*/ 56008 w 36195"/>
                <a:gd name="T37" fmla="*/ 55902 h 142875"/>
                <a:gd name="T38" fmla="*/ 27310 w 36195"/>
                <a:gd name="T39" fmla="*/ 61048 h 142875"/>
                <a:gd name="T40" fmla="*/ 91087 w 36195"/>
                <a:gd name="T41" fmla="*/ 59911 h 142875"/>
                <a:gd name="T42" fmla="*/ 54881 w 36195"/>
                <a:gd name="T43" fmla="*/ 56431 h 142875"/>
                <a:gd name="T44" fmla="*/ 67486 w 36195"/>
                <a:gd name="T45" fmla="*/ 50505 h 142875"/>
                <a:gd name="T46" fmla="*/ 50032 w 36195"/>
                <a:gd name="T47" fmla="*/ 54500 h 142875"/>
                <a:gd name="T48" fmla="*/ 0 w 36195"/>
                <a:gd name="T49" fmla="*/ 57365 h 142875"/>
                <a:gd name="T50" fmla="*/ 56008 w 36195"/>
                <a:gd name="T51" fmla="*/ 55902 h 142875"/>
                <a:gd name="T52" fmla="*/ 77373 w 36195"/>
                <a:gd name="T53" fmla="*/ 53067 h 142875"/>
                <a:gd name="T54" fmla="*/ 91087 w 36195"/>
                <a:gd name="T55" fmla="*/ 56431 h 142875"/>
                <a:gd name="T56" fmla="*/ 77373 w 36195"/>
                <a:gd name="T57" fmla="*/ 55932 h 142875"/>
                <a:gd name="T58" fmla="*/ 59533 w 36195"/>
                <a:gd name="T59" fmla="*/ 38724 h 142875"/>
                <a:gd name="T60" fmla="*/ 91087 w 36195"/>
                <a:gd name="T61" fmla="*/ 48176 h 142875"/>
                <a:gd name="T62" fmla="*/ 86264 w 36195"/>
                <a:gd name="T63" fmla="*/ 41029 h 142875"/>
                <a:gd name="T64" fmla="*/ 59533 w 36195"/>
                <a:gd name="T65" fmla="*/ 38724 h 142875"/>
                <a:gd name="T66" fmla="*/ 89009 w 36195"/>
                <a:gd name="T67" fmla="*/ 34254 h 142875"/>
                <a:gd name="T68" fmla="*/ 91087 w 36195"/>
                <a:gd name="T69" fmla="*/ 41029 h 142875"/>
                <a:gd name="T70" fmla="*/ 91087 w 36195"/>
                <a:gd name="T71" fmla="*/ 27024 h 142875"/>
                <a:gd name="T72" fmla="*/ 73659 w 36195"/>
                <a:gd name="T73" fmla="*/ 28270 h 142875"/>
                <a:gd name="T74" fmla="*/ 46476 w 36195"/>
                <a:gd name="T75" fmla="*/ 36839 h 142875"/>
                <a:gd name="T76" fmla="*/ 91087 w 36195"/>
                <a:gd name="T77" fmla="*/ 34254 h 142875"/>
                <a:gd name="T78" fmla="*/ 41402 w 36195"/>
                <a:gd name="T79" fmla="*/ 17458 h 142875"/>
                <a:gd name="T80" fmla="*/ 34096 w 36195"/>
                <a:gd name="T81" fmla="*/ 28071 h 142875"/>
                <a:gd name="T82" fmla="*/ 66282 w 36195"/>
                <a:gd name="T83" fmla="*/ 27024 h 142875"/>
                <a:gd name="T84" fmla="*/ 91087 w 36195"/>
                <a:gd name="T85" fmla="*/ 18119 h 142875"/>
                <a:gd name="T86" fmla="*/ 41402 w 36195"/>
                <a:gd name="T87" fmla="*/ 17458 h 142875"/>
                <a:gd name="T88" fmla="*/ 64836 w 36195"/>
                <a:gd name="T89" fmla="*/ 18119 h 142875"/>
                <a:gd name="T90" fmla="*/ 91087 w 36195"/>
                <a:gd name="T91" fmla="*/ 16645 h 142875"/>
                <a:gd name="T92" fmla="*/ 60634 w 36195"/>
                <a:gd name="T93" fmla="*/ 2305 h 142875"/>
                <a:gd name="T94" fmla="*/ 91087 w 36195"/>
                <a:gd name="T95" fmla="*/ 10292 h 142875"/>
                <a:gd name="T96" fmla="*/ 89304 w 36195"/>
                <a:gd name="T97" fmla="*/ 0 h 14287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195" h="142875" extrusionOk="0">
                  <a:moveTo>
                    <a:pt x="35791" y="135331"/>
                  </a:moveTo>
                  <a:lnTo>
                    <a:pt x="18427" y="135331"/>
                  </a:lnTo>
                  <a:lnTo>
                    <a:pt x="18694" y="142684"/>
                  </a:lnTo>
                  <a:lnTo>
                    <a:pt x="20954" y="141592"/>
                  </a:lnTo>
                  <a:lnTo>
                    <a:pt x="35331" y="135674"/>
                  </a:lnTo>
                  <a:lnTo>
                    <a:pt x="35791" y="135671"/>
                  </a:lnTo>
                  <a:lnTo>
                    <a:pt x="35791" y="135331"/>
                  </a:lnTo>
                  <a:close/>
                </a:path>
                <a:path w="36195" h="142875" extrusionOk="0">
                  <a:moveTo>
                    <a:pt x="35791" y="124959"/>
                  </a:moveTo>
                  <a:lnTo>
                    <a:pt x="28930" y="126682"/>
                  </a:lnTo>
                  <a:lnTo>
                    <a:pt x="16700" y="127711"/>
                  </a:lnTo>
                  <a:lnTo>
                    <a:pt x="11366" y="140208"/>
                  </a:lnTo>
                  <a:lnTo>
                    <a:pt x="18427" y="135331"/>
                  </a:lnTo>
                  <a:lnTo>
                    <a:pt x="35791" y="135331"/>
                  </a:lnTo>
                  <a:lnTo>
                    <a:pt x="35791" y="124959"/>
                  </a:lnTo>
                  <a:close/>
                </a:path>
                <a:path w="36195" h="142875" extrusionOk="0">
                  <a:moveTo>
                    <a:pt x="28486" y="116852"/>
                  </a:moveTo>
                  <a:lnTo>
                    <a:pt x="18618" y="116852"/>
                  </a:lnTo>
                  <a:lnTo>
                    <a:pt x="18719" y="123977"/>
                  </a:lnTo>
                  <a:lnTo>
                    <a:pt x="28486" y="116852"/>
                  </a:lnTo>
                  <a:close/>
                </a:path>
                <a:path w="36195" h="142875" extrusionOk="0">
                  <a:moveTo>
                    <a:pt x="7137" y="109461"/>
                  </a:moveTo>
                  <a:lnTo>
                    <a:pt x="11341" y="121805"/>
                  </a:lnTo>
                  <a:lnTo>
                    <a:pt x="18618" y="116852"/>
                  </a:lnTo>
                  <a:lnTo>
                    <a:pt x="28486" y="116852"/>
                  </a:lnTo>
                  <a:lnTo>
                    <a:pt x="32334" y="114046"/>
                  </a:lnTo>
                  <a:lnTo>
                    <a:pt x="35791" y="114046"/>
                  </a:lnTo>
                  <a:lnTo>
                    <a:pt x="35791" y="112001"/>
                  </a:lnTo>
                  <a:lnTo>
                    <a:pt x="19049" y="112001"/>
                  </a:lnTo>
                  <a:lnTo>
                    <a:pt x="7137" y="109461"/>
                  </a:lnTo>
                  <a:close/>
                </a:path>
                <a:path w="36195" h="142875" extrusionOk="0">
                  <a:moveTo>
                    <a:pt x="35791" y="114046"/>
                  </a:moveTo>
                  <a:lnTo>
                    <a:pt x="32334" y="114046"/>
                  </a:lnTo>
                  <a:lnTo>
                    <a:pt x="35791" y="115919"/>
                  </a:lnTo>
                  <a:lnTo>
                    <a:pt x="35791" y="114046"/>
                  </a:lnTo>
                  <a:close/>
                </a:path>
                <a:path w="36195" h="142875" extrusionOk="0">
                  <a:moveTo>
                    <a:pt x="35791" y="97713"/>
                  </a:moveTo>
                  <a:lnTo>
                    <a:pt x="23279" y="97713"/>
                  </a:lnTo>
                  <a:lnTo>
                    <a:pt x="14160" y="105435"/>
                  </a:lnTo>
                  <a:lnTo>
                    <a:pt x="19049" y="112001"/>
                  </a:lnTo>
                  <a:lnTo>
                    <a:pt x="35791" y="112001"/>
                  </a:lnTo>
                  <a:lnTo>
                    <a:pt x="35791" y="97713"/>
                  </a:lnTo>
                  <a:close/>
                </a:path>
                <a:path w="36195" h="142875" extrusionOk="0">
                  <a:moveTo>
                    <a:pt x="22007" y="91173"/>
                  </a:moveTo>
                  <a:lnTo>
                    <a:pt x="18707" y="91173"/>
                  </a:lnTo>
                  <a:lnTo>
                    <a:pt x="10731" y="99568"/>
                  </a:lnTo>
                  <a:lnTo>
                    <a:pt x="23279" y="97713"/>
                  </a:lnTo>
                  <a:lnTo>
                    <a:pt x="35791" y="97713"/>
                  </a:lnTo>
                  <a:lnTo>
                    <a:pt x="35791" y="92036"/>
                  </a:lnTo>
                  <a:lnTo>
                    <a:pt x="21564" y="92036"/>
                  </a:lnTo>
                  <a:lnTo>
                    <a:pt x="22007" y="91173"/>
                  </a:lnTo>
                  <a:close/>
                </a:path>
                <a:path w="36195" h="142875" extrusionOk="0">
                  <a:moveTo>
                    <a:pt x="26517" y="82372"/>
                  </a:moveTo>
                  <a:lnTo>
                    <a:pt x="20891" y="85090"/>
                  </a:lnTo>
                  <a:lnTo>
                    <a:pt x="19659" y="88887"/>
                  </a:lnTo>
                  <a:lnTo>
                    <a:pt x="0" y="88887"/>
                  </a:lnTo>
                  <a:lnTo>
                    <a:pt x="0" y="93560"/>
                  </a:lnTo>
                  <a:lnTo>
                    <a:pt x="18707" y="91173"/>
                  </a:lnTo>
                  <a:lnTo>
                    <a:pt x="22007" y="91173"/>
                  </a:lnTo>
                  <a:lnTo>
                    <a:pt x="26517" y="82372"/>
                  </a:lnTo>
                  <a:close/>
                </a:path>
                <a:path w="36195" h="142875" extrusionOk="0">
                  <a:moveTo>
                    <a:pt x="30403" y="86550"/>
                  </a:moveTo>
                  <a:lnTo>
                    <a:pt x="21564" y="92036"/>
                  </a:lnTo>
                  <a:lnTo>
                    <a:pt x="35791" y="92036"/>
                  </a:lnTo>
                  <a:lnTo>
                    <a:pt x="35791" y="91274"/>
                  </a:lnTo>
                  <a:lnTo>
                    <a:pt x="30403" y="91224"/>
                  </a:lnTo>
                  <a:lnTo>
                    <a:pt x="30403" y="86550"/>
                  </a:lnTo>
                  <a:close/>
                </a:path>
                <a:path w="36195" h="142875" extrusionOk="0">
                  <a:moveTo>
                    <a:pt x="23393" y="63157"/>
                  </a:moveTo>
                  <a:lnTo>
                    <a:pt x="35471" y="79159"/>
                  </a:lnTo>
                  <a:lnTo>
                    <a:pt x="35791" y="78575"/>
                  </a:lnTo>
                  <a:lnTo>
                    <a:pt x="35791" y="66916"/>
                  </a:lnTo>
                  <a:lnTo>
                    <a:pt x="33896" y="66916"/>
                  </a:lnTo>
                  <a:lnTo>
                    <a:pt x="32524" y="65087"/>
                  </a:lnTo>
                  <a:lnTo>
                    <a:pt x="23393" y="63157"/>
                  </a:lnTo>
                  <a:close/>
                </a:path>
                <a:path w="36195" h="142875" extrusionOk="0">
                  <a:moveTo>
                    <a:pt x="35791" y="55867"/>
                  </a:moveTo>
                  <a:lnTo>
                    <a:pt x="34975" y="55867"/>
                  </a:lnTo>
                  <a:lnTo>
                    <a:pt x="33896" y="66916"/>
                  </a:lnTo>
                  <a:lnTo>
                    <a:pt x="35791" y="66916"/>
                  </a:lnTo>
                  <a:lnTo>
                    <a:pt x="35791" y="55867"/>
                  </a:lnTo>
                  <a:close/>
                </a:path>
                <a:path w="36195" h="142875" extrusionOk="0">
                  <a:moveTo>
                    <a:pt x="35791" y="44075"/>
                  </a:moveTo>
                  <a:lnTo>
                    <a:pt x="26044" y="44075"/>
                  </a:lnTo>
                  <a:lnTo>
                    <a:pt x="28943" y="46108"/>
                  </a:lnTo>
                  <a:lnTo>
                    <a:pt x="30403" y="53797"/>
                  </a:lnTo>
                  <a:lnTo>
                    <a:pt x="18262" y="60083"/>
                  </a:lnTo>
                  <a:lnTo>
                    <a:pt x="34975" y="55867"/>
                  </a:lnTo>
                  <a:lnTo>
                    <a:pt x="35791" y="55867"/>
                  </a:lnTo>
                  <a:lnTo>
                    <a:pt x="35791" y="44075"/>
                  </a:lnTo>
                  <a:close/>
                </a:path>
                <a:path w="36195" h="142875" extrusionOk="0">
                  <a:moveTo>
                    <a:pt x="16268" y="28473"/>
                  </a:moveTo>
                  <a:lnTo>
                    <a:pt x="22009" y="41681"/>
                  </a:lnTo>
                  <a:lnTo>
                    <a:pt x="13398" y="45783"/>
                  </a:lnTo>
                  <a:lnTo>
                    <a:pt x="21074" y="44899"/>
                  </a:lnTo>
                  <a:lnTo>
                    <a:pt x="26044" y="44075"/>
                  </a:lnTo>
                  <a:lnTo>
                    <a:pt x="35791" y="44075"/>
                  </a:lnTo>
                  <a:lnTo>
                    <a:pt x="35791" y="29552"/>
                  </a:lnTo>
                  <a:lnTo>
                    <a:pt x="25476" y="29552"/>
                  </a:lnTo>
                  <a:lnTo>
                    <a:pt x="16268" y="28473"/>
                  </a:lnTo>
                  <a:close/>
                </a:path>
                <a:path w="36195" h="142875" extrusionOk="0">
                  <a:moveTo>
                    <a:pt x="35791" y="27148"/>
                  </a:moveTo>
                  <a:lnTo>
                    <a:pt x="25476" y="29552"/>
                  </a:lnTo>
                  <a:lnTo>
                    <a:pt x="35791" y="29552"/>
                  </a:lnTo>
                  <a:lnTo>
                    <a:pt x="35791" y="27148"/>
                  </a:lnTo>
                  <a:close/>
                </a:path>
                <a:path w="36195" h="142875" extrusionOk="0">
                  <a:moveTo>
                    <a:pt x="35090" y="0"/>
                  </a:moveTo>
                  <a:lnTo>
                    <a:pt x="23825" y="3759"/>
                  </a:lnTo>
                  <a:lnTo>
                    <a:pt x="27431" y="20764"/>
                  </a:lnTo>
                  <a:lnTo>
                    <a:pt x="35791" y="16785"/>
                  </a:lnTo>
                  <a:lnTo>
                    <a:pt x="35791" y="1203"/>
                  </a:lnTo>
                  <a:lnTo>
                    <a:pt x="35090" y="0"/>
                  </a:lnTo>
                  <a:close/>
                </a:path>
              </a:pathLst>
            </a:custGeom>
            <a:solidFill>
              <a:srgbClr val="00AEE4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748" name="object 28"/>
            <p:cNvPicPr>
              <a:picLocks noChangeAspect="1" noChangeArrowheads="1"/>
            </p:cNvPicPr>
            <p:nvPr/>
          </p:nvPicPr>
          <p:blipFill>
            <a:blip r:embed="rId4"/>
            <a:stretch/>
          </p:blipFill>
          <p:spPr bwMode="auto">
            <a:xfrm>
              <a:off x="5588246" y="4809708"/>
              <a:ext cx="2309478" cy="9026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749" name="object 29"/>
            <p:cNvSpPr/>
            <p:nvPr/>
          </p:nvSpPr>
          <p:spPr bwMode="auto">
            <a:xfrm>
              <a:off x="8232292" y="5684447"/>
              <a:ext cx="43630" cy="129559"/>
            </a:xfrm>
            <a:custGeom>
              <a:avLst/>
              <a:gdLst>
                <a:gd name="T0" fmla="*/ 91087 w 36195"/>
                <a:gd name="T1" fmla="*/ 83185 h 142875"/>
                <a:gd name="T2" fmla="*/ 89916 w 36195"/>
                <a:gd name="T3" fmla="*/ 83186 h 142875"/>
                <a:gd name="T4" fmla="*/ 53326 w 36195"/>
                <a:gd name="T5" fmla="*/ 86815 h 142875"/>
                <a:gd name="T6" fmla="*/ 47577 w 36195"/>
                <a:gd name="T7" fmla="*/ 87484 h 142875"/>
                <a:gd name="T8" fmla="*/ 46897 w 36195"/>
                <a:gd name="T9" fmla="*/ 82977 h 142875"/>
                <a:gd name="T10" fmla="*/ 28925 w 36195"/>
                <a:gd name="T11" fmla="*/ 85966 h 142875"/>
                <a:gd name="T12" fmla="*/ 42499 w 36195"/>
                <a:gd name="T13" fmla="*/ 78305 h 142875"/>
                <a:gd name="T14" fmla="*/ 73627 w 36195"/>
                <a:gd name="T15" fmla="*/ 77673 h 142875"/>
                <a:gd name="T16" fmla="*/ 91087 w 36195"/>
                <a:gd name="T17" fmla="*/ 76616 h 142875"/>
                <a:gd name="T18" fmla="*/ 91087 w 36195"/>
                <a:gd name="T19" fmla="*/ 71073 h 142875"/>
                <a:gd name="T20" fmla="*/ 82289 w 36195"/>
                <a:gd name="T21" fmla="*/ 69925 h 142875"/>
                <a:gd name="T22" fmla="*/ 47639 w 36195"/>
                <a:gd name="T23" fmla="*/ 76014 h 142875"/>
                <a:gd name="T24" fmla="*/ 47381 w 36195"/>
                <a:gd name="T25" fmla="*/ 71645 h 142875"/>
                <a:gd name="T26" fmla="*/ 28862 w 36195"/>
                <a:gd name="T27" fmla="*/ 74683 h 142875"/>
                <a:gd name="T28" fmla="*/ 18163 w 36195"/>
                <a:gd name="T29" fmla="*/ 67114 h 142875"/>
                <a:gd name="T30" fmla="*/ 48481 w 36195"/>
                <a:gd name="T31" fmla="*/ 68672 h 142875"/>
                <a:gd name="T32" fmla="*/ 36037 w 36195"/>
                <a:gd name="T33" fmla="*/ 64646 h 142875"/>
                <a:gd name="T34" fmla="*/ 59244 w 36195"/>
                <a:gd name="T35" fmla="*/ 59911 h 142875"/>
                <a:gd name="T36" fmla="*/ 27310 w 36195"/>
                <a:gd name="T37" fmla="*/ 61048 h 142875"/>
                <a:gd name="T38" fmla="*/ 47610 w 36195"/>
                <a:gd name="T39" fmla="*/ 55902 h 142875"/>
                <a:gd name="T40" fmla="*/ 0 w 36195"/>
                <a:gd name="T41" fmla="*/ 57365 h 142875"/>
                <a:gd name="T42" fmla="*/ 0 w 36195"/>
                <a:gd name="T43" fmla="*/ 54500 h 142875"/>
                <a:gd name="T44" fmla="*/ 35715 w 36195"/>
                <a:gd name="T45" fmla="*/ 54500 h 142875"/>
                <a:gd name="T46" fmla="*/ 50032 w 36195"/>
                <a:gd name="T47" fmla="*/ 54500 h 142875"/>
                <a:gd name="T48" fmla="*/ 53166 w 36195"/>
                <a:gd name="T49" fmla="*/ 52173 h 142875"/>
                <a:gd name="T50" fmla="*/ 67486 w 36195"/>
                <a:gd name="T51" fmla="*/ 50505 h 142875"/>
                <a:gd name="T52" fmla="*/ 54881 w 36195"/>
                <a:gd name="T53" fmla="*/ 56431 h 142875"/>
                <a:gd name="T54" fmla="*/ 77373 w 36195"/>
                <a:gd name="T55" fmla="*/ 53067 h 142875"/>
                <a:gd name="T56" fmla="*/ 77373 w 36195"/>
                <a:gd name="T57" fmla="*/ 55932 h 142875"/>
                <a:gd name="T58" fmla="*/ 91087 w 36195"/>
                <a:gd name="T59" fmla="*/ 55963 h 142875"/>
                <a:gd name="T60" fmla="*/ 91087 w 36195"/>
                <a:gd name="T61" fmla="*/ 48176 h 142875"/>
                <a:gd name="T62" fmla="*/ 90272 w 36195"/>
                <a:gd name="T63" fmla="*/ 48535 h 142875"/>
                <a:gd name="T64" fmla="*/ 59533 w 36195"/>
                <a:gd name="T65" fmla="*/ 38724 h 142875"/>
                <a:gd name="T66" fmla="*/ 82773 w 36195"/>
                <a:gd name="T67" fmla="*/ 39907 h 142875"/>
                <a:gd name="T68" fmla="*/ 86264 w 36195"/>
                <a:gd name="T69" fmla="*/ 41029 h 142875"/>
                <a:gd name="T70" fmla="*/ 89009 w 36195"/>
                <a:gd name="T71" fmla="*/ 34254 h 142875"/>
                <a:gd name="T72" fmla="*/ 46476 w 36195"/>
                <a:gd name="T73" fmla="*/ 36839 h 142875"/>
                <a:gd name="T74" fmla="*/ 77373 w 36195"/>
                <a:gd name="T75" fmla="*/ 32984 h 142875"/>
                <a:gd name="T76" fmla="*/ 73659 w 36195"/>
                <a:gd name="T77" fmla="*/ 28270 h 142875"/>
                <a:gd name="T78" fmla="*/ 66282 w 36195"/>
                <a:gd name="T79" fmla="*/ 27024 h 142875"/>
                <a:gd name="T80" fmla="*/ 53633 w 36195"/>
                <a:gd name="T81" fmla="*/ 27529 h 142875"/>
                <a:gd name="T82" fmla="*/ 34096 w 36195"/>
                <a:gd name="T83" fmla="*/ 28071 h 142875"/>
                <a:gd name="T84" fmla="*/ 56013 w 36195"/>
                <a:gd name="T85" fmla="*/ 25555 h 142875"/>
                <a:gd name="T86" fmla="*/ 41402 w 36195"/>
                <a:gd name="T87" fmla="*/ 17458 h 142875"/>
                <a:gd name="T88" fmla="*/ 64836 w 36195"/>
                <a:gd name="T89" fmla="*/ 18119 h 142875"/>
                <a:gd name="T90" fmla="*/ 91087 w 36195"/>
                <a:gd name="T91" fmla="*/ 16645 h 142875"/>
                <a:gd name="T92" fmla="*/ 91087 w 36195"/>
                <a:gd name="T93" fmla="*/ 10292 h 142875"/>
                <a:gd name="T94" fmla="*/ 69810 w 36195"/>
                <a:gd name="T95" fmla="*/ 12731 h 142875"/>
                <a:gd name="T96" fmla="*/ 60634 w 36195"/>
                <a:gd name="T97" fmla="*/ 2305 h 142875"/>
                <a:gd name="T98" fmla="*/ 89304 w 36195"/>
                <a:gd name="T99" fmla="*/ 0 h 142875"/>
                <a:gd name="T100" fmla="*/ 91087 w 36195"/>
                <a:gd name="T101" fmla="*/ 737 h 14287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6195" h="142875" extrusionOk="0">
                  <a:moveTo>
                    <a:pt x="35791" y="135671"/>
                  </a:moveTo>
                  <a:lnTo>
                    <a:pt x="35331" y="135674"/>
                  </a:lnTo>
                  <a:lnTo>
                    <a:pt x="20954" y="141592"/>
                  </a:lnTo>
                  <a:lnTo>
                    <a:pt x="18694" y="142684"/>
                  </a:lnTo>
                  <a:lnTo>
                    <a:pt x="18427" y="135331"/>
                  </a:lnTo>
                  <a:lnTo>
                    <a:pt x="11366" y="140208"/>
                  </a:lnTo>
                  <a:lnTo>
                    <a:pt x="16700" y="127711"/>
                  </a:lnTo>
                  <a:lnTo>
                    <a:pt x="28930" y="126682"/>
                  </a:lnTo>
                  <a:lnTo>
                    <a:pt x="35791" y="124959"/>
                  </a:lnTo>
                </a:path>
                <a:path w="36195" h="142875" extrusionOk="0">
                  <a:moveTo>
                    <a:pt x="35791" y="115919"/>
                  </a:moveTo>
                  <a:lnTo>
                    <a:pt x="32334" y="114046"/>
                  </a:lnTo>
                  <a:lnTo>
                    <a:pt x="18719" y="123977"/>
                  </a:lnTo>
                  <a:lnTo>
                    <a:pt x="18618" y="116852"/>
                  </a:lnTo>
                  <a:lnTo>
                    <a:pt x="11341" y="121805"/>
                  </a:lnTo>
                  <a:lnTo>
                    <a:pt x="7137" y="109461"/>
                  </a:lnTo>
                  <a:lnTo>
                    <a:pt x="19049" y="112001"/>
                  </a:lnTo>
                  <a:lnTo>
                    <a:pt x="14160" y="105435"/>
                  </a:lnTo>
                  <a:lnTo>
                    <a:pt x="23279" y="97713"/>
                  </a:lnTo>
                  <a:lnTo>
                    <a:pt x="10731" y="99568"/>
                  </a:lnTo>
                  <a:lnTo>
                    <a:pt x="18707" y="91173"/>
                  </a:lnTo>
                  <a:lnTo>
                    <a:pt x="0" y="93560"/>
                  </a:lnTo>
                  <a:lnTo>
                    <a:pt x="0" y="88887"/>
                  </a:lnTo>
                  <a:lnTo>
                    <a:pt x="14033" y="88887"/>
                  </a:lnTo>
                  <a:lnTo>
                    <a:pt x="19659" y="88887"/>
                  </a:lnTo>
                  <a:lnTo>
                    <a:pt x="20891" y="85090"/>
                  </a:lnTo>
                  <a:lnTo>
                    <a:pt x="26517" y="82372"/>
                  </a:lnTo>
                  <a:lnTo>
                    <a:pt x="21564" y="92036"/>
                  </a:lnTo>
                  <a:lnTo>
                    <a:pt x="30403" y="86550"/>
                  </a:lnTo>
                  <a:lnTo>
                    <a:pt x="30403" y="91224"/>
                  </a:lnTo>
                  <a:lnTo>
                    <a:pt x="35791" y="91274"/>
                  </a:lnTo>
                </a:path>
                <a:path w="36195" h="142875" extrusionOk="0">
                  <a:moveTo>
                    <a:pt x="35791" y="78575"/>
                  </a:moveTo>
                  <a:lnTo>
                    <a:pt x="35471" y="79159"/>
                  </a:lnTo>
                  <a:lnTo>
                    <a:pt x="23393" y="63157"/>
                  </a:lnTo>
                  <a:lnTo>
                    <a:pt x="32524" y="65087"/>
                  </a:lnTo>
                  <a:lnTo>
                    <a:pt x="33896" y="66916"/>
                  </a:lnTo>
                  <a:lnTo>
                    <a:pt x="34975" y="55867"/>
                  </a:lnTo>
                  <a:lnTo>
                    <a:pt x="18262" y="60083"/>
                  </a:lnTo>
                  <a:lnTo>
                    <a:pt x="30403" y="53797"/>
                  </a:lnTo>
                  <a:lnTo>
                    <a:pt x="28943" y="46108"/>
                  </a:lnTo>
                  <a:lnTo>
                    <a:pt x="26044" y="44075"/>
                  </a:lnTo>
                  <a:lnTo>
                    <a:pt x="21074" y="44899"/>
                  </a:lnTo>
                  <a:lnTo>
                    <a:pt x="13398" y="45783"/>
                  </a:lnTo>
                  <a:lnTo>
                    <a:pt x="22009" y="41681"/>
                  </a:lnTo>
                  <a:lnTo>
                    <a:pt x="16268" y="28473"/>
                  </a:lnTo>
                  <a:lnTo>
                    <a:pt x="25476" y="29552"/>
                  </a:lnTo>
                  <a:lnTo>
                    <a:pt x="35791" y="27148"/>
                  </a:lnTo>
                </a:path>
                <a:path w="36195" h="142875" extrusionOk="0">
                  <a:moveTo>
                    <a:pt x="35791" y="16785"/>
                  </a:moveTo>
                  <a:lnTo>
                    <a:pt x="27431" y="20764"/>
                  </a:lnTo>
                  <a:lnTo>
                    <a:pt x="23825" y="3759"/>
                  </a:lnTo>
                  <a:lnTo>
                    <a:pt x="35090" y="0"/>
                  </a:lnTo>
                  <a:lnTo>
                    <a:pt x="35791" y="1203"/>
                  </a:lnTo>
                </a:path>
              </a:pathLst>
            </a:custGeom>
            <a:noFill/>
            <a:ln w="3175">
              <a:solidFill>
                <a:srgbClr val="00AEE4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50" name="object 30"/>
            <p:cNvSpPr/>
            <p:nvPr/>
          </p:nvSpPr>
          <p:spPr bwMode="auto">
            <a:xfrm>
              <a:off x="5435024" y="5027119"/>
              <a:ext cx="2840519" cy="1249526"/>
            </a:xfrm>
            <a:custGeom>
              <a:avLst/>
              <a:gdLst>
                <a:gd name="T0" fmla="*/ 5996728 w 2356484"/>
                <a:gd name="T1" fmla="*/ 791535 h 1377950"/>
                <a:gd name="T2" fmla="*/ 5996693 w 2356484"/>
                <a:gd name="T3" fmla="*/ 571556 h 1377950"/>
                <a:gd name="T4" fmla="*/ 5996693 w 2356484"/>
                <a:gd name="T5" fmla="*/ 563200 h 1377950"/>
                <a:gd name="T6" fmla="*/ 5996693 w 2356484"/>
                <a:gd name="T7" fmla="*/ 780 h 1377950"/>
                <a:gd name="T8" fmla="*/ 889927 w 2356484"/>
                <a:gd name="T9" fmla="*/ 780 h 1377950"/>
                <a:gd name="T10" fmla="*/ 889927 w 2356484"/>
                <a:gd name="T11" fmla="*/ 0 h 1377950"/>
                <a:gd name="T12" fmla="*/ 0 w 2356484"/>
                <a:gd name="T13" fmla="*/ 0 h 1377950"/>
                <a:gd name="T14" fmla="*/ 0 w 2356484"/>
                <a:gd name="T15" fmla="*/ 780 h 1377950"/>
                <a:gd name="T16" fmla="*/ 0 w 2356484"/>
                <a:gd name="T17" fmla="*/ 563200 h 1377950"/>
                <a:gd name="T18" fmla="*/ 0 w 2356484"/>
                <a:gd name="T19" fmla="*/ 571556 h 1377950"/>
                <a:gd name="T20" fmla="*/ 0 w 2356484"/>
                <a:gd name="T21" fmla="*/ 821374 h 1377950"/>
                <a:gd name="T22" fmla="*/ 1162 w 2356484"/>
                <a:gd name="T23" fmla="*/ 821374 h 1377950"/>
                <a:gd name="T24" fmla="*/ 1162 w 2356484"/>
                <a:gd name="T25" fmla="*/ 844540 h 1377950"/>
                <a:gd name="T26" fmla="*/ 5996728 w 2356484"/>
                <a:gd name="T27" fmla="*/ 844540 h 1377950"/>
                <a:gd name="T28" fmla="*/ 5996728 w 2356484"/>
                <a:gd name="T29" fmla="*/ 791535 h 13779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356484" h="1377950" extrusionOk="0">
                  <a:moveTo>
                    <a:pt x="2356396" y="1290955"/>
                  </a:moveTo>
                  <a:lnTo>
                    <a:pt x="2356383" y="932180"/>
                  </a:lnTo>
                  <a:lnTo>
                    <a:pt x="2356383" y="918552"/>
                  </a:lnTo>
                  <a:lnTo>
                    <a:pt x="2356383" y="1270"/>
                  </a:lnTo>
                  <a:lnTo>
                    <a:pt x="349694" y="1270"/>
                  </a:lnTo>
                  <a:lnTo>
                    <a:pt x="349694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918552"/>
                  </a:lnTo>
                  <a:lnTo>
                    <a:pt x="0" y="932180"/>
                  </a:lnTo>
                  <a:lnTo>
                    <a:pt x="0" y="1339621"/>
                  </a:lnTo>
                  <a:lnTo>
                    <a:pt x="457" y="1339621"/>
                  </a:lnTo>
                  <a:lnTo>
                    <a:pt x="457" y="1377403"/>
                  </a:lnTo>
                  <a:lnTo>
                    <a:pt x="2356396" y="1377403"/>
                  </a:lnTo>
                  <a:lnTo>
                    <a:pt x="2356396" y="12909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51" name="object 31"/>
            <p:cNvSpPr/>
            <p:nvPr/>
          </p:nvSpPr>
          <p:spPr bwMode="auto">
            <a:xfrm>
              <a:off x="5875943" y="5156481"/>
              <a:ext cx="591679" cy="129559"/>
            </a:xfrm>
            <a:custGeom>
              <a:avLst/>
              <a:gdLst>
                <a:gd name="T0" fmla="*/ 241754 w 490854"/>
                <a:gd name="T1" fmla="*/ 0 h 142875"/>
                <a:gd name="T2" fmla="*/ 0 w 490854"/>
                <a:gd name="T3" fmla="*/ 0 h 142875"/>
                <a:gd name="T4" fmla="*/ 0 w 490854"/>
                <a:gd name="T5" fmla="*/ 87368 h 142875"/>
                <a:gd name="T6" fmla="*/ 241754 w 490854"/>
                <a:gd name="T7" fmla="*/ 87368 h 142875"/>
                <a:gd name="T8" fmla="*/ 241754 w 490854"/>
                <a:gd name="T9" fmla="*/ 0 h 142875"/>
                <a:gd name="T10" fmla="*/ 744914 w 490854"/>
                <a:gd name="T11" fmla="*/ 0 h 142875"/>
                <a:gd name="T12" fmla="*/ 503159 w 490854"/>
                <a:gd name="T13" fmla="*/ 0 h 142875"/>
                <a:gd name="T14" fmla="*/ 503159 w 490854"/>
                <a:gd name="T15" fmla="*/ 87368 h 142875"/>
                <a:gd name="T16" fmla="*/ 744914 w 490854"/>
                <a:gd name="T17" fmla="*/ 87368 h 142875"/>
                <a:gd name="T18" fmla="*/ 744914 w 490854"/>
                <a:gd name="T19" fmla="*/ 0 h 142875"/>
                <a:gd name="T20" fmla="*/ 1248071 w 490854"/>
                <a:gd name="T21" fmla="*/ 0 h 142875"/>
                <a:gd name="T22" fmla="*/ 1006321 w 490854"/>
                <a:gd name="T23" fmla="*/ 0 h 142875"/>
                <a:gd name="T24" fmla="*/ 1006321 w 490854"/>
                <a:gd name="T25" fmla="*/ 87368 h 142875"/>
                <a:gd name="T26" fmla="*/ 1248071 w 490854"/>
                <a:gd name="T27" fmla="*/ 87368 h 142875"/>
                <a:gd name="T28" fmla="*/ 1248071 w 490854"/>
                <a:gd name="T29" fmla="*/ 0 h 14287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0854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  <a:path w="490854" h="142875" extrusionOk="0">
                  <a:moveTo>
                    <a:pt x="292709" y="0"/>
                  </a:moveTo>
                  <a:lnTo>
                    <a:pt x="197713" y="0"/>
                  </a:lnTo>
                  <a:lnTo>
                    <a:pt x="197713" y="142494"/>
                  </a:lnTo>
                  <a:lnTo>
                    <a:pt x="292709" y="142494"/>
                  </a:lnTo>
                  <a:lnTo>
                    <a:pt x="292709" y="0"/>
                  </a:lnTo>
                  <a:close/>
                </a:path>
                <a:path w="490854" h="142875" extrusionOk="0">
                  <a:moveTo>
                    <a:pt x="490423" y="0"/>
                  </a:moveTo>
                  <a:lnTo>
                    <a:pt x="395427" y="0"/>
                  </a:lnTo>
                  <a:lnTo>
                    <a:pt x="395427" y="142494"/>
                  </a:lnTo>
                  <a:lnTo>
                    <a:pt x="490423" y="142494"/>
                  </a:lnTo>
                  <a:lnTo>
                    <a:pt x="490423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52" name="object 32"/>
            <p:cNvSpPr/>
            <p:nvPr/>
          </p:nvSpPr>
          <p:spPr bwMode="auto">
            <a:xfrm>
              <a:off x="6497076" y="5156332"/>
              <a:ext cx="345210" cy="589638"/>
            </a:xfrm>
            <a:custGeom>
              <a:avLst/>
              <a:gdLst>
                <a:gd name="T0" fmla="*/ 728518 w 286385"/>
                <a:gd name="T1" fmla="*/ 98294 h 650239"/>
                <a:gd name="T2" fmla="*/ 0 w 286385"/>
                <a:gd name="T3" fmla="*/ 98294 h 650239"/>
                <a:gd name="T4" fmla="*/ 0 w 286385"/>
                <a:gd name="T5" fmla="*/ 121608 h 650239"/>
                <a:gd name="T6" fmla="*/ 728518 w 286385"/>
                <a:gd name="T7" fmla="*/ 121608 h 650239"/>
                <a:gd name="T8" fmla="*/ 728518 w 286385"/>
                <a:gd name="T9" fmla="*/ 98294 h 650239"/>
                <a:gd name="T10" fmla="*/ 728712 w 286385"/>
                <a:gd name="T11" fmla="*/ 375127 h 650239"/>
                <a:gd name="T12" fmla="*/ 195 w 286385"/>
                <a:gd name="T13" fmla="*/ 375127 h 650239"/>
                <a:gd name="T14" fmla="*/ 195 w 286385"/>
                <a:gd name="T15" fmla="*/ 398442 h 650239"/>
                <a:gd name="T16" fmla="*/ 728712 w 286385"/>
                <a:gd name="T17" fmla="*/ 398442 h 650239"/>
                <a:gd name="T18" fmla="*/ 728712 w 286385"/>
                <a:gd name="T19" fmla="*/ 375127 h 650239"/>
                <a:gd name="T20" fmla="*/ 728712 w 286385"/>
                <a:gd name="T21" fmla="*/ 342251 h 650239"/>
                <a:gd name="T22" fmla="*/ 195 w 286385"/>
                <a:gd name="T23" fmla="*/ 342251 h 650239"/>
                <a:gd name="T24" fmla="*/ 195 w 286385"/>
                <a:gd name="T25" fmla="*/ 365565 h 650239"/>
                <a:gd name="T26" fmla="*/ 728712 w 286385"/>
                <a:gd name="T27" fmla="*/ 365565 h 650239"/>
                <a:gd name="T28" fmla="*/ 728712 w 286385"/>
                <a:gd name="T29" fmla="*/ 342251 h 650239"/>
                <a:gd name="T30" fmla="*/ 728712 w 286385"/>
                <a:gd name="T31" fmla="*/ 306290 h 650239"/>
                <a:gd name="T32" fmla="*/ 195 w 286385"/>
                <a:gd name="T33" fmla="*/ 306290 h 650239"/>
                <a:gd name="T34" fmla="*/ 195 w 286385"/>
                <a:gd name="T35" fmla="*/ 329604 h 650239"/>
                <a:gd name="T36" fmla="*/ 728712 w 286385"/>
                <a:gd name="T37" fmla="*/ 329604 h 650239"/>
                <a:gd name="T38" fmla="*/ 728712 w 286385"/>
                <a:gd name="T39" fmla="*/ 306290 h 650239"/>
                <a:gd name="T40" fmla="*/ 728712 w 286385"/>
                <a:gd name="T41" fmla="*/ 270697 h 650239"/>
                <a:gd name="T42" fmla="*/ 195 w 286385"/>
                <a:gd name="T43" fmla="*/ 270697 h 650239"/>
                <a:gd name="T44" fmla="*/ 195 w 286385"/>
                <a:gd name="T45" fmla="*/ 294010 h 650239"/>
                <a:gd name="T46" fmla="*/ 728712 w 286385"/>
                <a:gd name="T47" fmla="*/ 294010 h 650239"/>
                <a:gd name="T48" fmla="*/ 728712 w 286385"/>
                <a:gd name="T49" fmla="*/ 270697 h 650239"/>
                <a:gd name="T50" fmla="*/ 728712 w 286385"/>
                <a:gd name="T51" fmla="*/ 235562 h 650239"/>
                <a:gd name="T52" fmla="*/ 195 w 286385"/>
                <a:gd name="T53" fmla="*/ 235562 h 650239"/>
                <a:gd name="T54" fmla="*/ 195 w 286385"/>
                <a:gd name="T55" fmla="*/ 258877 h 650239"/>
                <a:gd name="T56" fmla="*/ 728712 w 286385"/>
                <a:gd name="T57" fmla="*/ 258877 h 650239"/>
                <a:gd name="T58" fmla="*/ 728712 w 286385"/>
                <a:gd name="T59" fmla="*/ 235562 h 650239"/>
                <a:gd name="T60" fmla="*/ 728712 w 286385"/>
                <a:gd name="T61" fmla="*/ 201151 h 650239"/>
                <a:gd name="T62" fmla="*/ 195 w 286385"/>
                <a:gd name="T63" fmla="*/ 201151 h 650239"/>
                <a:gd name="T64" fmla="*/ 195 w 286385"/>
                <a:gd name="T65" fmla="*/ 224465 h 650239"/>
                <a:gd name="T66" fmla="*/ 728712 w 286385"/>
                <a:gd name="T67" fmla="*/ 224465 h 650239"/>
                <a:gd name="T68" fmla="*/ 728712 w 286385"/>
                <a:gd name="T69" fmla="*/ 201151 h 650239"/>
                <a:gd name="T70" fmla="*/ 728712 w 286385"/>
                <a:gd name="T71" fmla="*/ 165964 h 650239"/>
                <a:gd name="T72" fmla="*/ 195 w 286385"/>
                <a:gd name="T73" fmla="*/ 165964 h 650239"/>
                <a:gd name="T74" fmla="*/ 195 w 286385"/>
                <a:gd name="T75" fmla="*/ 189276 h 650239"/>
                <a:gd name="T76" fmla="*/ 728712 w 286385"/>
                <a:gd name="T77" fmla="*/ 189276 h 650239"/>
                <a:gd name="T78" fmla="*/ 728712 w 286385"/>
                <a:gd name="T79" fmla="*/ 165964 h 650239"/>
                <a:gd name="T80" fmla="*/ 728712 w 286385"/>
                <a:gd name="T81" fmla="*/ 131544 h 650239"/>
                <a:gd name="T82" fmla="*/ 195 w 286385"/>
                <a:gd name="T83" fmla="*/ 131544 h 650239"/>
                <a:gd name="T84" fmla="*/ 195 w 286385"/>
                <a:gd name="T85" fmla="*/ 154858 h 650239"/>
                <a:gd name="T86" fmla="*/ 728712 w 286385"/>
                <a:gd name="T87" fmla="*/ 154858 h 650239"/>
                <a:gd name="T88" fmla="*/ 728712 w 286385"/>
                <a:gd name="T89" fmla="*/ 131544 h 650239"/>
                <a:gd name="T90" fmla="*/ 728712 w 286385"/>
                <a:gd name="T91" fmla="*/ 62397 h 650239"/>
                <a:gd name="T92" fmla="*/ 195 w 286385"/>
                <a:gd name="T93" fmla="*/ 62397 h 650239"/>
                <a:gd name="T94" fmla="*/ 195 w 286385"/>
                <a:gd name="T95" fmla="*/ 85710 h 650239"/>
                <a:gd name="T96" fmla="*/ 728712 w 286385"/>
                <a:gd name="T97" fmla="*/ 85710 h 650239"/>
                <a:gd name="T98" fmla="*/ 728712 w 286385"/>
                <a:gd name="T99" fmla="*/ 62397 h 650239"/>
                <a:gd name="T100" fmla="*/ 728712 w 286385"/>
                <a:gd name="T101" fmla="*/ 31063 h 650239"/>
                <a:gd name="T102" fmla="*/ 195 w 286385"/>
                <a:gd name="T103" fmla="*/ 31063 h 650239"/>
                <a:gd name="T104" fmla="*/ 195 w 286385"/>
                <a:gd name="T105" fmla="*/ 54376 h 650239"/>
                <a:gd name="T106" fmla="*/ 728712 w 286385"/>
                <a:gd name="T107" fmla="*/ 54376 h 650239"/>
                <a:gd name="T108" fmla="*/ 728712 w 286385"/>
                <a:gd name="T109" fmla="*/ 31063 h 650239"/>
                <a:gd name="T110" fmla="*/ 728712 w 286385"/>
                <a:gd name="T111" fmla="*/ 0 h 650239"/>
                <a:gd name="T112" fmla="*/ 195 w 286385"/>
                <a:gd name="T113" fmla="*/ 0 h 650239"/>
                <a:gd name="T114" fmla="*/ 195 w 286385"/>
                <a:gd name="T115" fmla="*/ 23314 h 650239"/>
                <a:gd name="T116" fmla="*/ 728712 w 286385"/>
                <a:gd name="T117" fmla="*/ 23314 h 650239"/>
                <a:gd name="T118" fmla="*/ 728712 w 286385"/>
                <a:gd name="T119" fmla="*/ 0 h 65023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6385" h="650239" extrusionOk="0">
                  <a:moveTo>
                    <a:pt x="286270" y="160312"/>
                  </a:moveTo>
                  <a:lnTo>
                    <a:pt x="0" y="160312"/>
                  </a:lnTo>
                  <a:lnTo>
                    <a:pt x="0" y="198335"/>
                  </a:lnTo>
                  <a:lnTo>
                    <a:pt x="286270" y="198335"/>
                  </a:lnTo>
                  <a:lnTo>
                    <a:pt x="286270" y="160312"/>
                  </a:lnTo>
                  <a:close/>
                </a:path>
                <a:path w="286385" h="650239" extrusionOk="0">
                  <a:moveTo>
                    <a:pt x="286346" y="611809"/>
                  </a:moveTo>
                  <a:lnTo>
                    <a:pt x="76" y="611809"/>
                  </a:lnTo>
                  <a:lnTo>
                    <a:pt x="76" y="649833"/>
                  </a:lnTo>
                  <a:lnTo>
                    <a:pt x="286346" y="649833"/>
                  </a:lnTo>
                  <a:lnTo>
                    <a:pt x="286346" y="611809"/>
                  </a:lnTo>
                  <a:close/>
                </a:path>
                <a:path w="286385" h="650239" extrusionOk="0">
                  <a:moveTo>
                    <a:pt x="286346" y="558190"/>
                  </a:moveTo>
                  <a:lnTo>
                    <a:pt x="76" y="558190"/>
                  </a:lnTo>
                  <a:lnTo>
                    <a:pt x="76" y="596214"/>
                  </a:lnTo>
                  <a:lnTo>
                    <a:pt x="286346" y="596214"/>
                  </a:lnTo>
                  <a:lnTo>
                    <a:pt x="286346" y="558190"/>
                  </a:lnTo>
                  <a:close/>
                </a:path>
                <a:path w="286385" h="650239" extrusionOk="0">
                  <a:moveTo>
                    <a:pt x="286346" y="499541"/>
                  </a:moveTo>
                  <a:lnTo>
                    <a:pt x="76" y="499541"/>
                  </a:lnTo>
                  <a:lnTo>
                    <a:pt x="76" y="537565"/>
                  </a:lnTo>
                  <a:lnTo>
                    <a:pt x="286346" y="537565"/>
                  </a:lnTo>
                  <a:lnTo>
                    <a:pt x="286346" y="499541"/>
                  </a:lnTo>
                  <a:close/>
                </a:path>
                <a:path w="286385" h="650239" extrusionOk="0">
                  <a:moveTo>
                    <a:pt x="286346" y="441490"/>
                  </a:moveTo>
                  <a:lnTo>
                    <a:pt x="76" y="441490"/>
                  </a:lnTo>
                  <a:lnTo>
                    <a:pt x="76" y="479513"/>
                  </a:lnTo>
                  <a:lnTo>
                    <a:pt x="286346" y="479513"/>
                  </a:lnTo>
                  <a:lnTo>
                    <a:pt x="286346" y="441490"/>
                  </a:lnTo>
                  <a:close/>
                </a:path>
                <a:path w="286385" h="650239" extrusionOk="0">
                  <a:moveTo>
                    <a:pt x="286346" y="384187"/>
                  </a:moveTo>
                  <a:lnTo>
                    <a:pt x="76" y="384187"/>
                  </a:lnTo>
                  <a:lnTo>
                    <a:pt x="76" y="422211"/>
                  </a:lnTo>
                  <a:lnTo>
                    <a:pt x="286346" y="422211"/>
                  </a:lnTo>
                  <a:lnTo>
                    <a:pt x="286346" y="384187"/>
                  </a:lnTo>
                  <a:close/>
                </a:path>
                <a:path w="286385" h="650239" extrusionOk="0">
                  <a:moveTo>
                    <a:pt x="286346" y="328066"/>
                  </a:moveTo>
                  <a:lnTo>
                    <a:pt x="76" y="328066"/>
                  </a:lnTo>
                  <a:lnTo>
                    <a:pt x="76" y="366090"/>
                  </a:lnTo>
                  <a:lnTo>
                    <a:pt x="286346" y="366090"/>
                  </a:lnTo>
                  <a:lnTo>
                    <a:pt x="286346" y="328066"/>
                  </a:lnTo>
                  <a:close/>
                </a:path>
                <a:path w="286385" h="650239" extrusionOk="0">
                  <a:moveTo>
                    <a:pt x="286346" y="270675"/>
                  </a:moveTo>
                  <a:lnTo>
                    <a:pt x="76" y="270675"/>
                  </a:lnTo>
                  <a:lnTo>
                    <a:pt x="76" y="308698"/>
                  </a:lnTo>
                  <a:lnTo>
                    <a:pt x="286346" y="308698"/>
                  </a:lnTo>
                  <a:lnTo>
                    <a:pt x="286346" y="270675"/>
                  </a:lnTo>
                  <a:close/>
                </a:path>
                <a:path w="286385" h="650239" extrusionOk="0">
                  <a:moveTo>
                    <a:pt x="286346" y="214541"/>
                  </a:moveTo>
                  <a:lnTo>
                    <a:pt x="76" y="214541"/>
                  </a:lnTo>
                  <a:lnTo>
                    <a:pt x="76" y="252564"/>
                  </a:lnTo>
                  <a:lnTo>
                    <a:pt x="286346" y="252564"/>
                  </a:lnTo>
                  <a:lnTo>
                    <a:pt x="286346" y="214541"/>
                  </a:lnTo>
                  <a:close/>
                </a:path>
                <a:path w="286385" h="650239" extrusionOk="0">
                  <a:moveTo>
                    <a:pt x="286346" y="101765"/>
                  </a:moveTo>
                  <a:lnTo>
                    <a:pt x="76" y="101765"/>
                  </a:lnTo>
                  <a:lnTo>
                    <a:pt x="76" y="139788"/>
                  </a:lnTo>
                  <a:lnTo>
                    <a:pt x="286346" y="139788"/>
                  </a:lnTo>
                  <a:lnTo>
                    <a:pt x="286346" y="101765"/>
                  </a:lnTo>
                  <a:close/>
                </a:path>
                <a:path w="286385" h="650239" extrusionOk="0">
                  <a:moveTo>
                    <a:pt x="286346" y="50660"/>
                  </a:moveTo>
                  <a:lnTo>
                    <a:pt x="76" y="50660"/>
                  </a:lnTo>
                  <a:lnTo>
                    <a:pt x="76" y="88684"/>
                  </a:lnTo>
                  <a:lnTo>
                    <a:pt x="286346" y="88684"/>
                  </a:lnTo>
                  <a:lnTo>
                    <a:pt x="286346" y="50660"/>
                  </a:lnTo>
                  <a:close/>
                </a:path>
                <a:path w="286385" h="650239" extrusionOk="0">
                  <a:moveTo>
                    <a:pt x="286346" y="0"/>
                  </a:moveTo>
                  <a:lnTo>
                    <a:pt x="76" y="0"/>
                  </a:lnTo>
                  <a:lnTo>
                    <a:pt x="76" y="38023"/>
                  </a:lnTo>
                  <a:lnTo>
                    <a:pt x="286346" y="38023"/>
                  </a:lnTo>
                  <a:lnTo>
                    <a:pt x="286346" y="0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53" name="object 33"/>
            <p:cNvSpPr/>
            <p:nvPr/>
          </p:nvSpPr>
          <p:spPr bwMode="auto">
            <a:xfrm>
              <a:off x="6497168" y="5766574"/>
              <a:ext cx="345210" cy="34549"/>
            </a:xfrm>
            <a:custGeom>
              <a:avLst/>
              <a:gdLst>
                <a:gd name="T0" fmla="*/ 728518 w 286385"/>
                <a:gd name="T1" fmla="*/ 0 h 38100"/>
                <a:gd name="T2" fmla="*/ 0 w 286385"/>
                <a:gd name="T3" fmla="*/ 0 h 38100"/>
                <a:gd name="T4" fmla="*/ 0 w 286385"/>
                <a:gd name="T5" fmla="*/ 23313 h 38100"/>
                <a:gd name="T6" fmla="*/ 728518 w 286385"/>
                <a:gd name="T7" fmla="*/ 23313 h 38100"/>
                <a:gd name="T8" fmla="*/ 728518 w 286385"/>
                <a:gd name="T9" fmla="*/ 0 h 38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385" h="38100" extrusionOk="0">
                  <a:moveTo>
                    <a:pt x="286270" y="0"/>
                  </a:moveTo>
                  <a:lnTo>
                    <a:pt x="0" y="0"/>
                  </a:lnTo>
                  <a:lnTo>
                    <a:pt x="0" y="38023"/>
                  </a:lnTo>
                  <a:lnTo>
                    <a:pt x="286270" y="38023"/>
                  </a:lnTo>
                  <a:lnTo>
                    <a:pt x="286270" y="0"/>
                  </a:lnTo>
                  <a:close/>
                </a:path>
              </a:pathLst>
            </a:custGeom>
            <a:solidFill>
              <a:srgbClr val="1F527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54" name="object 34"/>
            <p:cNvSpPr/>
            <p:nvPr/>
          </p:nvSpPr>
          <p:spPr bwMode="auto">
            <a:xfrm>
              <a:off x="5874887" y="5156332"/>
              <a:ext cx="2322320" cy="978891"/>
            </a:xfrm>
            <a:custGeom>
              <a:avLst/>
              <a:gdLst>
                <a:gd name="T0" fmla="*/ 161727 w 1926590"/>
                <a:gd name="T1" fmla="*/ 565203 h 1079500"/>
                <a:gd name="T2" fmla="*/ 45925 w 1926590"/>
                <a:gd name="T3" fmla="*/ 569284 h 1079500"/>
                <a:gd name="T4" fmla="*/ 0 w 1926590"/>
                <a:gd name="T5" fmla="*/ 661754 h 1079500"/>
                <a:gd name="T6" fmla="*/ 0 w 1926590"/>
                <a:gd name="T7" fmla="*/ 349281 h 1079500"/>
                <a:gd name="T8" fmla="*/ 241753 w 1926590"/>
                <a:gd name="T9" fmla="*/ 349281 h 1079500"/>
                <a:gd name="T10" fmla="*/ 0 w 1926590"/>
                <a:gd name="T11" fmla="*/ 250691 h 1079500"/>
                <a:gd name="T12" fmla="*/ 746972 w 1926590"/>
                <a:gd name="T13" fmla="*/ 661754 h 1079500"/>
                <a:gd name="T14" fmla="*/ 626904 w 1926590"/>
                <a:gd name="T15" fmla="*/ 563732 h 1079500"/>
                <a:gd name="T16" fmla="*/ 523095 w 1926590"/>
                <a:gd name="T17" fmla="*/ 575506 h 1079500"/>
                <a:gd name="T18" fmla="*/ 746972 w 1926590"/>
                <a:gd name="T19" fmla="*/ 661754 h 1079500"/>
                <a:gd name="T20" fmla="*/ 505319 w 1926590"/>
                <a:gd name="T21" fmla="*/ 452052 h 1079500"/>
                <a:gd name="T22" fmla="*/ 747070 w 1926590"/>
                <a:gd name="T23" fmla="*/ 163329 h 1079500"/>
                <a:gd name="T24" fmla="*/ 747070 w 1926590"/>
                <a:gd name="T25" fmla="*/ 250691 h 1079500"/>
                <a:gd name="T26" fmla="*/ 1008471 w 1926590"/>
                <a:gd name="T27" fmla="*/ 349281 h 1079500"/>
                <a:gd name="T28" fmla="*/ 1250224 w 1926590"/>
                <a:gd name="T29" fmla="*/ 349281 h 1079500"/>
                <a:gd name="T30" fmla="*/ 1008471 w 1926590"/>
                <a:gd name="T31" fmla="*/ 250691 h 1079500"/>
                <a:gd name="T32" fmla="*/ 1252226 w 1926590"/>
                <a:gd name="T33" fmla="*/ 583371 h 1079500"/>
                <a:gd name="T34" fmla="*/ 1172203 w 1926590"/>
                <a:gd name="T35" fmla="*/ 565203 h 1079500"/>
                <a:gd name="T36" fmla="*/ 1056432 w 1926590"/>
                <a:gd name="T37" fmla="*/ 569284 h 1079500"/>
                <a:gd name="T38" fmla="*/ 1010474 w 1926590"/>
                <a:gd name="T39" fmla="*/ 661754 h 1079500"/>
                <a:gd name="T40" fmla="*/ 2346669 w 1926590"/>
                <a:gd name="T41" fmla="*/ 0 h 1079500"/>
                <a:gd name="T42" fmla="*/ 2346669 w 1926590"/>
                <a:gd name="T43" fmla="*/ 87369 h 1079500"/>
                <a:gd name="T44" fmla="*/ 2105886 w 1926590"/>
                <a:gd name="T45" fmla="*/ 164139 h 1079500"/>
                <a:gd name="T46" fmla="*/ 2347638 w 1926590"/>
                <a:gd name="T47" fmla="*/ 164139 h 1079500"/>
                <a:gd name="T48" fmla="*/ 2110122 w 1926590"/>
                <a:gd name="T49" fmla="*/ 452410 h 1079500"/>
                <a:gd name="T50" fmla="*/ 2853989 w 1926590"/>
                <a:gd name="T51" fmla="*/ 164139 h 1079500"/>
                <a:gd name="T52" fmla="*/ 2853989 w 1926590"/>
                <a:gd name="T53" fmla="*/ 251500 h 1079500"/>
                <a:gd name="T54" fmla="*/ 2612919 w 1926590"/>
                <a:gd name="T55" fmla="*/ 0 h 1079500"/>
                <a:gd name="T56" fmla="*/ 2854671 w 1926590"/>
                <a:gd name="T57" fmla="*/ 0 h 1079500"/>
                <a:gd name="T58" fmla="*/ 2617542 w 1926590"/>
                <a:gd name="T59" fmla="*/ 452410 h 1079500"/>
                <a:gd name="T60" fmla="*/ 3362477 w 1926590"/>
                <a:gd name="T61" fmla="*/ 349647 h 1079500"/>
                <a:gd name="T62" fmla="*/ 3362477 w 1926590"/>
                <a:gd name="T63" fmla="*/ 452410 h 1079500"/>
                <a:gd name="T64" fmla="*/ 3120726 w 1926590"/>
                <a:gd name="T65" fmla="*/ 164139 h 1079500"/>
                <a:gd name="T66" fmla="*/ 3362477 w 1926590"/>
                <a:gd name="T67" fmla="*/ 164139 h 1079500"/>
                <a:gd name="T68" fmla="*/ 3121405 w 1926590"/>
                <a:gd name="T69" fmla="*/ 87369 h 1079500"/>
                <a:gd name="T70" fmla="*/ 3874359 w 1926590"/>
                <a:gd name="T71" fmla="*/ 164139 h 1079500"/>
                <a:gd name="T72" fmla="*/ 3874359 w 1926590"/>
                <a:gd name="T73" fmla="*/ 251500 h 1079500"/>
                <a:gd name="T74" fmla="*/ 3632637 w 1926590"/>
                <a:gd name="T75" fmla="*/ 349647 h 1079500"/>
                <a:gd name="T76" fmla="*/ 3874388 w 1926590"/>
                <a:gd name="T77" fmla="*/ 349647 h 1079500"/>
                <a:gd name="T78" fmla="*/ 3635254 w 1926590"/>
                <a:gd name="T79" fmla="*/ 87369 h 1079500"/>
                <a:gd name="T80" fmla="*/ 4388014 w 1926590"/>
                <a:gd name="T81" fmla="*/ 349647 h 1079500"/>
                <a:gd name="T82" fmla="*/ 4388014 w 1926590"/>
                <a:gd name="T83" fmla="*/ 452410 h 1079500"/>
                <a:gd name="T84" fmla="*/ 4146943 w 1926590"/>
                <a:gd name="T85" fmla="*/ 0 h 1079500"/>
                <a:gd name="T86" fmla="*/ 4388694 w 1926590"/>
                <a:gd name="T87" fmla="*/ 0 h 1079500"/>
                <a:gd name="T88" fmla="*/ 4147846 w 1926590"/>
                <a:gd name="T89" fmla="*/ 251500 h 1079500"/>
                <a:gd name="T90" fmla="*/ 4900379 w 1926590"/>
                <a:gd name="T91" fmla="*/ 0 h 1079500"/>
                <a:gd name="T92" fmla="*/ 4900379 w 1926590"/>
                <a:gd name="T93" fmla="*/ 87369 h 1079500"/>
                <a:gd name="T94" fmla="*/ 4659564 w 1926590"/>
                <a:gd name="T95" fmla="*/ 164139 h 1079500"/>
                <a:gd name="T96" fmla="*/ 4901315 w 1926590"/>
                <a:gd name="T97" fmla="*/ 164139 h 1079500"/>
                <a:gd name="T98" fmla="*/ 4660080 w 1926590"/>
                <a:gd name="T99" fmla="*/ 452410 h 10795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926590" h="1079500" extrusionOk="0">
                  <a:moveTo>
                    <a:pt x="94996" y="1079284"/>
                  </a:moveTo>
                  <a:lnTo>
                    <a:pt x="94983" y="951445"/>
                  </a:lnTo>
                  <a:lnTo>
                    <a:pt x="63550" y="921816"/>
                  </a:lnTo>
                  <a:lnTo>
                    <a:pt x="47815" y="919416"/>
                  </a:lnTo>
                  <a:lnTo>
                    <a:pt x="31991" y="921816"/>
                  </a:lnTo>
                  <a:lnTo>
                    <a:pt x="18046" y="928471"/>
                  </a:lnTo>
                  <a:lnTo>
                    <a:pt x="7035" y="938618"/>
                  </a:lnTo>
                  <a:lnTo>
                    <a:pt x="0" y="951458"/>
                  </a:lnTo>
                  <a:lnTo>
                    <a:pt x="0" y="1079284"/>
                  </a:lnTo>
                  <a:lnTo>
                    <a:pt x="94996" y="1079284"/>
                  </a:lnTo>
                  <a:close/>
                </a:path>
                <a:path w="1926590" h="1079500" extrusionOk="0">
                  <a:moveTo>
                    <a:pt x="94996" y="569658"/>
                  </a:moveTo>
                  <a:lnTo>
                    <a:pt x="0" y="569658"/>
                  </a:lnTo>
                  <a:lnTo>
                    <a:pt x="0" y="737273"/>
                  </a:lnTo>
                  <a:lnTo>
                    <a:pt x="94996" y="737273"/>
                  </a:lnTo>
                  <a:lnTo>
                    <a:pt x="94996" y="569658"/>
                  </a:lnTo>
                  <a:close/>
                </a:path>
                <a:path w="1926590" h="1079500" extrusionOk="0">
                  <a:moveTo>
                    <a:pt x="94996" y="266382"/>
                  </a:moveTo>
                  <a:lnTo>
                    <a:pt x="0" y="266382"/>
                  </a:lnTo>
                  <a:lnTo>
                    <a:pt x="0" y="408863"/>
                  </a:lnTo>
                  <a:lnTo>
                    <a:pt x="94996" y="408863"/>
                  </a:lnTo>
                  <a:lnTo>
                    <a:pt x="94996" y="266382"/>
                  </a:lnTo>
                  <a:close/>
                </a:path>
                <a:path w="1926590" h="1079500" extrusionOk="0">
                  <a:moveTo>
                    <a:pt x="293522" y="1079284"/>
                  </a:moveTo>
                  <a:lnTo>
                    <a:pt x="293509" y="951445"/>
                  </a:lnTo>
                  <a:lnTo>
                    <a:pt x="262064" y="921816"/>
                  </a:lnTo>
                  <a:lnTo>
                    <a:pt x="246341" y="919416"/>
                  </a:lnTo>
                  <a:lnTo>
                    <a:pt x="230505" y="921816"/>
                  </a:lnTo>
                  <a:lnTo>
                    <a:pt x="216560" y="928471"/>
                  </a:lnTo>
                  <a:lnTo>
                    <a:pt x="205549" y="938618"/>
                  </a:lnTo>
                  <a:lnTo>
                    <a:pt x="198513" y="951458"/>
                  </a:lnTo>
                  <a:lnTo>
                    <a:pt x="198513" y="1079284"/>
                  </a:lnTo>
                  <a:lnTo>
                    <a:pt x="293522" y="1079284"/>
                  </a:lnTo>
                  <a:close/>
                </a:path>
                <a:path w="1926590" h="1079500" extrusionOk="0">
                  <a:moveTo>
                    <a:pt x="293560" y="569658"/>
                  </a:moveTo>
                  <a:lnTo>
                    <a:pt x="198564" y="569658"/>
                  </a:lnTo>
                  <a:lnTo>
                    <a:pt x="198564" y="737273"/>
                  </a:lnTo>
                  <a:lnTo>
                    <a:pt x="293560" y="737273"/>
                  </a:lnTo>
                  <a:lnTo>
                    <a:pt x="293560" y="569658"/>
                  </a:lnTo>
                  <a:close/>
                </a:path>
                <a:path w="1926590" h="1079500" extrusionOk="0">
                  <a:moveTo>
                    <a:pt x="293560" y="266382"/>
                  </a:moveTo>
                  <a:lnTo>
                    <a:pt x="198564" y="266382"/>
                  </a:lnTo>
                  <a:lnTo>
                    <a:pt x="198564" y="408863"/>
                  </a:lnTo>
                  <a:lnTo>
                    <a:pt x="293560" y="408863"/>
                  </a:lnTo>
                  <a:lnTo>
                    <a:pt x="293560" y="266382"/>
                  </a:lnTo>
                  <a:close/>
                </a:path>
                <a:path w="1926590" h="1079500" extrusionOk="0">
                  <a:moveTo>
                    <a:pt x="491274" y="569658"/>
                  </a:moveTo>
                  <a:lnTo>
                    <a:pt x="396278" y="569658"/>
                  </a:lnTo>
                  <a:lnTo>
                    <a:pt x="396278" y="737273"/>
                  </a:lnTo>
                  <a:lnTo>
                    <a:pt x="491274" y="737273"/>
                  </a:lnTo>
                  <a:lnTo>
                    <a:pt x="491274" y="569658"/>
                  </a:lnTo>
                  <a:close/>
                </a:path>
                <a:path w="1926590" h="1079500" extrusionOk="0">
                  <a:moveTo>
                    <a:pt x="491274" y="266382"/>
                  </a:moveTo>
                  <a:lnTo>
                    <a:pt x="396278" y="266382"/>
                  </a:lnTo>
                  <a:lnTo>
                    <a:pt x="396278" y="408863"/>
                  </a:lnTo>
                  <a:lnTo>
                    <a:pt x="491274" y="408863"/>
                  </a:lnTo>
                  <a:lnTo>
                    <a:pt x="491274" y="266382"/>
                  </a:lnTo>
                  <a:close/>
                </a:path>
                <a:path w="1926590" h="1079500" extrusionOk="0">
                  <a:moveTo>
                    <a:pt x="492061" y="951445"/>
                  </a:moveTo>
                  <a:lnTo>
                    <a:pt x="485127" y="938606"/>
                  </a:lnTo>
                  <a:lnTo>
                    <a:pt x="474345" y="928471"/>
                  </a:lnTo>
                  <a:lnTo>
                    <a:pt x="460616" y="921816"/>
                  </a:lnTo>
                  <a:lnTo>
                    <a:pt x="444893" y="919416"/>
                  </a:lnTo>
                  <a:lnTo>
                    <a:pt x="429069" y="921816"/>
                  </a:lnTo>
                  <a:lnTo>
                    <a:pt x="415124" y="928471"/>
                  </a:lnTo>
                  <a:lnTo>
                    <a:pt x="404101" y="938618"/>
                  </a:lnTo>
                  <a:lnTo>
                    <a:pt x="397065" y="951458"/>
                  </a:lnTo>
                  <a:lnTo>
                    <a:pt x="397065" y="1079284"/>
                  </a:lnTo>
                  <a:lnTo>
                    <a:pt x="492061" y="1079284"/>
                  </a:lnTo>
                  <a:lnTo>
                    <a:pt x="492061" y="951445"/>
                  </a:lnTo>
                  <a:close/>
                </a:path>
                <a:path w="1926590" h="1079500" extrusionOk="0">
                  <a:moveTo>
                    <a:pt x="922121" y="0"/>
                  </a:moveTo>
                  <a:lnTo>
                    <a:pt x="827138" y="0"/>
                  </a:lnTo>
                  <a:lnTo>
                    <a:pt x="827138" y="142494"/>
                  </a:lnTo>
                  <a:lnTo>
                    <a:pt x="922121" y="142494"/>
                  </a:lnTo>
                  <a:lnTo>
                    <a:pt x="922121" y="0"/>
                  </a:lnTo>
                  <a:close/>
                </a:path>
                <a:path w="1926590" h="1079500" extrusionOk="0">
                  <a:moveTo>
                    <a:pt x="922502" y="267703"/>
                  </a:moveTo>
                  <a:lnTo>
                    <a:pt x="827506" y="267703"/>
                  </a:lnTo>
                  <a:lnTo>
                    <a:pt x="827506" y="410184"/>
                  </a:lnTo>
                  <a:lnTo>
                    <a:pt x="922502" y="410184"/>
                  </a:lnTo>
                  <a:lnTo>
                    <a:pt x="922502" y="267703"/>
                  </a:lnTo>
                  <a:close/>
                </a:path>
                <a:path w="1926590" h="1079500" extrusionOk="0">
                  <a:moveTo>
                    <a:pt x="924166" y="570255"/>
                  </a:moveTo>
                  <a:lnTo>
                    <a:pt x="829170" y="570255"/>
                  </a:lnTo>
                  <a:lnTo>
                    <a:pt x="829170" y="737857"/>
                  </a:lnTo>
                  <a:lnTo>
                    <a:pt x="924166" y="737857"/>
                  </a:lnTo>
                  <a:lnTo>
                    <a:pt x="924166" y="570255"/>
                  </a:lnTo>
                  <a:close/>
                </a:path>
                <a:path w="1926590" h="1079500" extrusionOk="0">
                  <a:moveTo>
                    <a:pt x="1121473" y="267703"/>
                  </a:moveTo>
                  <a:lnTo>
                    <a:pt x="1026477" y="267703"/>
                  </a:lnTo>
                  <a:lnTo>
                    <a:pt x="1026477" y="410184"/>
                  </a:lnTo>
                  <a:lnTo>
                    <a:pt x="1121473" y="410184"/>
                  </a:lnTo>
                  <a:lnTo>
                    <a:pt x="1121473" y="267703"/>
                  </a:lnTo>
                  <a:close/>
                </a:path>
                <a:path w="1926590" h="1079500" extrusionOk="0">
                  <a:moveTo>
                    <a:pt x="1121740" y="0"/>
                  </a:moveTo>
                  <a:lnTo>
                    <a:pt x="1026744" y="0"/>
                  </a:lnTo>
                  <a:lnTo>
                    <a:pt x="1026744" y="142494"/>
                  </a:lnTo>
                  <a:lnTo>
                    <a:pt x="1121740" y="142494"/>
                  </a:lnTo>
                  <a:lnTo>
                    <a:pt x="1121740" y="0"/>
                  </a:lnTo>
                  <a:close/>
                </a:path>
                <a:path w="1926590" h="1079500" extrusionOk="0">
                  <a:moveTo>
                    <a:pt x="1123556" y="570255"/>
                  </a:moveTo>
                  <a:lnTo>
                    <a:pt x="1028560" y="570255"/>
                  </a:lnTo>
                  <a:lnTo>
                    <a:pt x="1028560" y="737857"/>
                  </a:lnTo>
                  <a:lnTo>
                    <a:pt x="1123556" y="737857"/>
                  </a:lnTo>
                  <a:lnTo>
                    <a:pt x="1123556" y="570255"/>
                  </a:lnTo>
                  <a:close/>
                </a:path>
                <a:path w="1926590" h="1079500" extrusionOk="0">
                  <a:moveTo>
                    <a:pt x="1321282" y="570255"/>
                  </a:moveTo>
                  <a:lnTo>
                    <a:pt x="1226286" y="570255"/>
                  </a:lnTo>
                  <a:lnTo>
                    <a:pt x="1226286" y="737857"/>
                  </a:lnTo>
                  <a:lnTo>
                    <a:pt x="1321282" y="737857"/>
                  </a:lnTo>
                  <a:lnTo>
                    <a:pt x="1321282" y="570255"/>
                  </a:lnTo>
                  <a:close/>
                </a:path>
                <a:path w="1926590" h="1079500" extrusionOk="0">
                  <a:moveTo>
                    <a:pt x="1321282" y="267703"/>
                  </a:moveTo>
                  <a:lnTo>
                    <a:pt x="1226286" y="267703"/>
                  </a:lnTo>
                  <a:lnTo>
                    <a:pt x="1226286" y="410184"/>
                  </a:lnTo>
                  <a:lnTo>
                    <a:pt x="1321282" y="410184"/>
                  </a:lnTo>
                  <a:lnTo>
                    <a:pt x="1321282" y="267703"/>
                  </a:lnTo>
                  <a:close/>
                </a:path>
                <a:path w="1926590" h="1079500" extrusionOk="0">
                  <a:moveTo>
                    <a:pt x="1321549" y="0"/>
                  </a:moveTo>
                  <a:lnTo>
                    <a:pt x="1226553" y="0"/>
                  </a:lnTo>
                  <a:lnTo>
                    <a:pt x="1226553" y="142494"/>
                  </a:lnTo>
                  <a:lnTo>
                    <a:pt x="1321549" y="142494"/>
                  </a:lnTo>
                  <a:lnTo>
                    <a:pt x="1321549" y="0"/>
                  </a:lnTo>
                  <a:close/>
                </a:path>
                <a:path w="1926590" h="1079500" extrusionOk="0">
                  <a:moveTo>
                    <a:pt x="1522425" y="267703"/>
                  </a:moveTo>
                  <a:lnTo>
                    <a:pt x="1427429" y="267703"/>
                  </a:lnTo>
                  <a:lnTo>
                    <a:pt x="1427429" y="410184"/>
                  </a:lnTo>
                  <a:lnTo>
                    <a:pt x="1522425" y="410184"/>
                  </a:lnTo>
                  <a:lnTo>
                    <a:pt x="1522425" y="267703"/>
                  </a:lnTo>
                  <a:close/>
                </a:path>
                <a:path w="1926590" h="1079500" extrusionOk="0">
                  <a:moveTo>
                    <a:pt x="1522437" y="570255"/>
                  </a:moveTo>
                  <a:lnTo>
                    <a:pt x="1427441" y="570255"/>
                  </a:lnTo>
                  <a:lnTo>
                    <a:pt x="1427441" y="737857"/>
                  </a:lnTo>
                  <a:lnTo>
                    <a:pt x="1522437" y="737857"/>
                  </a:lnTo>
                  <a:lnTo>
                    <a:pt x="1522437" y="570255"/>
                  </a:lnTo>
                  <a:close/>
                </a:path>
                <a:path w="1926590" h="1079500" extrusionOk="0">
                  <a:moveTo>
                    <a:pt x="1523466" y="0"/>
                  </a:moveTo>
                  <a:lnTo>
                    <a:pt x="1428470" y="0"/>
                  </a:lnTo>
                  <a:lnTo>
                    <a:pt x="1428470" y="142494"/>
                  </a:lnTo>
                  <a:lnTo>
                    <a:pt x="1523466" y="142494"/>
                  </a:lnTo>
                  <a:lnTo>
                    <a:pt x="1523466" y="0"/>
                  </a:lnTo>
                  <a:close/>
                </a:path>
                <a:path w="1926590" h="1079500" extrusionOk="0">
                  <a:moveTo>
                    <a:pt x="1724266" y="570255"/>
                  </a:moveTo>
                  <a:lnTo>
                    <a:pt x="1629270" y="570255"/>
                  </a:lnTo>
                  <a:lnTo>
                    <a:pt x="1629270" y="737857"/>
                  </a:lnTo>
                  <a:lnTo>
                    <a:pt x="1724266" y="737857"/>
                  </a:lnTo>
                  <a:lnTo>
                    <a:pt x="1724266" y="570255"/>
                  </a:lnTo>
                  <a:close/>
                </a:path>
                <a:path w="1926590" h="1079500" extrusionOk="0">
                  <a:moveTo>
                    <a:pt x="1724533" y="0"/>
                  </a:moveTo>
                  <a:lnTo>
                    <a:pt x="1629537" y="0"/>
                  </a:lnTo>
                  <a:lnTo>
                    <a:pt x="1629537" y="142494"/>
                  </a:lnTo>
                  <a:lnTo>
                    <a:pt x="1724533" y="142494"/>
                  </a:lnTo>
                  <a:lnTo>
                    <a:pt x="1724533" y="0"/>
                  </a:lnTo>
                  <a:close/>
                </a:path>
                <a:path w="1926590" h="1079500" extrusionOk="0">
                  <a:moveTo>
                    <a:pt x="1724888" y="267703"/>
                  </a:moveTo>
                  <a:lnTo>
                    <a:pt x="1629892" y="267703"/>
                  </a:lnTo>
                  <a:lnTo>
                    <a:pt x="1629892" y="410184"/>
                  </a:lnTo>
                  <a:lnTo>
                    <a:pt x="1724888" y="410184"/>
                  </a:lnTo>
                  <a:lnTo>
                    <a:pt x="1724888" y="267703"/>
                  </a:lnTo>
                  <a:close/>
                </a:path>
                <a:path w="1926590" h="1079500" extrusionOk="0">
                  <a:moveTo>
                    <a:pt x="1925599" y="0"/>
                  </a:moveTo>
                  <a:lnTo>
                    <a:pt x="1830603" y="0"/>
                  </a:lnTo>
                  <a:lnTo>
                    <a:pt x="1830603" y="142494"/>
                  </a:lnTo>
                  <a:lnTo>
                    <a:pt x="1925599" y="142494"/>
                  </a:lnTo>
                  <a:lnTo>
                    <a:pt x="1925599" y="0"/>
                  </a:lnTo>
                  <a:close/>
                </a:path>
                <a:path w="1926590" h="1079500" extrusionOk="0">
                  <a:moveTo>
                    <a:pt x="1925967" y="267703"/>
                  </a:moveTo>
                  <a:lnTo>
                    <a:pt x="1830971" y="267703"/>
                  </a:lnTo>
                  <a:lnTo>
                    <a:pt x="1830971" y="410184"/>
                  </a:lnTo>
                  <a:lnTo>
                    <a:pt x="1925967" y="410184"/>
                  </a:lnTo>
                  <a:lnTo>
                    <a:pt x="1925967" y="267703"/>
                  </a:lnTo>
                  <a:close/>
                </a:path>
                <a:path w="1926590" h="1079500" extrusionOk="0">
                  <a:moveTo>
                    <a:pt x="1926170" y="570255"/>
                  </a:moveTo>
                  <a:lnTo>
                    <a:pt x="1831174" y="570255"/>
                  </a:lnTo>
                  <a:lnTo>
                    <a:pt x="1831174" y="737857"/>
                  </a:lnTo>
                  <a:lnTo>
                    <a:pt x="1926170" y="737857"/>
                  </a:lnTo>
                  <a:lnTo>
                    <a:pt x="1926170" y="570255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755" name="object 35"/>
            <p:cNvPicPr>
              <a:picLocks noChangeAspect="1" noChangeArrowheads="1"/>
            </p:cNvPicPr>
            <p:nvPr/>
          </p:nvPicPr>
          <p:blipFill>
            <a:blip r:embed="rId5"/>
            <a:stretch/>
          </p:blipFill>
          <p:spPr bwMode="auto">
            <a:xfrm>
              <a:off x="6874636" y="5990058"/>
              <a:ext cx="114493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56" name="object 36"/>
            <p:cNvPicPr>
              <a:picLocks noChangeAspect="1" noChangeArrowheads="1"/>
            </p:cNvPicPr>
            <p:nvPr/>
          </p:nvPicPr>
          <p:blipFill>
            <a:blip r:embed="rId6"/>
            <a:stretch/>
          </p:blipFill>
          <p:spPr bwMode="auto">
            <a:xfrm>
              <a:off x="7113958" y="5990058"/>
              <a:ext cx="114523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57" name="object 37"/>
            <p:cNvPicPr>
              <a:picLocks noChangeAspect="1" noChangeArrowheads="1"/>
            </p:cNvPicPr>
            <p:nvPr/>
          </p:nvPicPr>
          <p:blipFill>
            <a:blip r:embed="rId6"/>
            <a:stretch/>
          </p:blipFill>
          <p:spPr bwMode="auto">
            <a:xfrm>
              <a:off x="7353301" y="5990058"/>
              <a:ext cx="114523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58" name="object 38"/>
            <p:cNvPicPr>
              <a:picLocks noChangeAspect="1" noChangeArrowheads="1"/>
            </p:cNvPicPr>
            <p:nvPr/>
          </p:nvPicPr>
          <p:blipFill>
            <a:blip r:embed="rId7"/>
            <a:stretch/>
          </p:blipFill>
          <p:spPr bwMode="auto">
            <a:xfrm>
              <a:off x="7594666" y="5990058"/>
              <a:ext cx="114509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59" name="object 39"/>
            <p:cNvPicPr>
              <a:picLocks noChangeAspect="1" noChangeArrowheads="1"/>
            </p:cNvPicPr>
            <p:nvPr/>
          </p:nvPicPr>
          <p:blipFill>
            <a:blip r:embed="rId8"/>
            <a:stretch/>
          </p:blipFill>
          <p:spPr bwMode="auto">
            <a:xfrm>
              <a:off x="7834201" y="5992495"/>
              <a:ext cx="114509" cy="1449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60" name="object 40"/>
            <p:cNvPicPr>
              <a:picLocks noChangeAspect="1" noChangeArrowheads="1"/>
            </p:cNvPicPr>
            <p:nvPr/>
          </p:nvPicPr>
          <p:blipFill>
            <a:blip r:embed="rId9"/>
            <a:stretch/>
          </p:blipFill>
          <p:spPr bwMode="auto">
            <a:xfrm>
              <a:off x="8081432" y="5990058"/>
              <a:ext cx="114509" cy="1449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761" name="object 41"/>
            <p:cNvSpPr/>
            <p:nvPr/>
          </p:nvSpPr>
          <p:spPr bwMode="auto">
            <a:xfrm>
              <a:off x="5989396" y="5766574"/>
              <a:ext cx="2286346" cy="431288"/>
            </a:xfrm>
            <a:custGeom>
              <a:avLst/>
              <a:gdLst>
                <a:gd name="T0" fmla="*/ 0 w 1896745"/>
                <a:gd name="T1" fmla="*/ 291548 h 475615"/>
                <a:gd name="T2" fmla="*/ 263471 w 1896745"/>
                <a:gd name="T3" fmla="*/ 193488 h 475615"/>
                <a:gd name="T4" fmla="*/ 263471 w 1896745"/>
                <a:gd name="T5" fmla="*/ 216802 h 475615"/>
                <a:gd name="T6" fmla="*/ 263503 w 1896745"/>
                <a:gd name="T7" fmla="*/ 169801 h 475615"/>
                <a:gd name="T8" fmla="*/ 96 w 1896745"/>
                <a:gd name="T9" fmla="*/ 169801 h 475615"/>
                <a:gd name="T10" fmla="*/ 265701 w 1896745"/>
                <a:gd name="T11" fmla="*/ 231503 h 475615"/>
                <a:gd name="T12" fmla="*/ 265701 w 1896745"/>
                <a:gd name="T13" fmla="*/ 254817 h 475615"/>
                <a:gd name="T14" fmla="*/ 767818 w 1896745"/>
                <a:gd name="T15" fmla="*/ 169801 h 475615"/>
                <a:gd name="T16" fmla="*/ 504380 w 1896745"/>
                <a:gd name="T17" fmla="*/ 169801 h 475615"/>
                <a:gd name="T18" fmla="*/ 767886 w 1896745"/>
                <a:gd name="T19" fmla="*/ 268233 h 475615"/>
                <a:gd name="T20" fmla="*/ 767886 w 1896745"/>
                <a:gd name="T21" fmla="*/ 291548 h 475615"/>
                <a:gd name="T22" fmla="*/ 505383 w 1896745"/>
                <a:gd name="T23" fmla="*/ 231503 h 475615"/>
                <a:gd name="T24" fmla="*/ 768822 w 1896745"/>
                <a:gd name="T25" fmla="*/ 231503 h 475615"/>
                <a:gd name="T26" fmla="*/ 505383 w 1896745"/>
                <a:gd name="T27" fmla="*/ 216802 h 475615"/>
                <a:gd name="T28" fmla="*/ 1800538 w 1896745"/>
                <a:gd name="T29" fmla="*/ 0 h 475615"/>
                <a:gd name="T30" fmla="*/ 1800538 w 1896745"/>
                <a:gd name="T31" fmla="*/ 23314 h 475615"/>
                <a:gd name="T32" fmla="*/ 1027833 w 1896745"/>
                <a:gd name="T33" fmla="*/ 268233 h 475615"/>
                <a:gd name="T34" fmla="*/ 1822319 w 1896745"/>
                <a:gd name="T35" fmla="*/ 268233 h 475615"/>
                <a:gd name="T36" fmla="*/ 1027833 w 1896745"/>
                <a:gd name="T37" fmla="*/ 254748 h 475615"/>
                <a:gd name="T38" fmla="*/ 1822319 w 1896745"/>
                <a:gd name="T39" fmla="*/ 193939 h 475615"/>
                <a:gd name="T40" fmla="*/ 1822319 w 1896745"/>
                <a:gd name="T41" fmla="*/ 217253 h 475615"/>
                <a:gd name="T42" fmla="*/ 1027833 w 1896745"/>
                <a:gd name="T43" fmla="*/ 156516 h 475615"/>
                <a:gd name="T44" fmla="*/ 1822319 w 1896745"/>
                <a:gd name="T45" fmla="*/ 156516 h 475615"/>
                <a:gd name="T46" fmla="*/ 2169142 w 1896745"/>
                <a:gd name="T47" fmla="*/ 160791 h 475615"/>
                <a:gd name="T48" fmla="*/ 2373209 w 1896745"/>
                <a:gd name="T49" fmla="*/ 180710 h 475615"/>
                <a:gd name="T50" fmla="*/ 2110579 w 1896745"/>
                <a:gd name="T51" fmla="*/ 231433 h 475615"/>
                <a:gd name="T52" fmla="*/ 2374016 w 1896745"/>
                <a:gd name="T53" fmla="*/ 231433 h 475615"/>
                <a:gd name="T54" fmla="*/ 2112712 w 1896745"/>
                <a:gd name="T55" fmla="*/ 217253 h 475615"/>
                <a:gd name="T56" fmla="*/ 2878529 w 1896745"/>
                <a:gd name="T57" fmla="*/ 180710 h 475615"/>
                <a:gd name="T58" fmla="*/ 2674462 w 1896745"/>
                <a:gd name="T59" fmla="*/ 160791 h 475615"/>
                <a:gd name="T60" fmla="*/ 2878529 w 1896745"/>
                <a:gd name="T61" fmla="*/ 180710 h 475615"/>
                <a:gd name="T62" fmla="*/ 2615866 w 1896745"/>
                <a:gd name="T63" fmla="*/ 254748 h 475615"/>
                <a:gd name="T64" fmla="*/ 2879339 w 1896745"/>
                <a:gd name="T65" fmla="*/ 193939 h 475615"/>
                <a:gd name="T66" fmla="*/ 2879339 w 1896745"/>
                <a:gd name="T67" fmla="*/ 217253 h 475615"/>
                <a:gd name="T68" fmla="*/ 3323413 w 1896745"/>
                <a:gd name="T69" fmla="*/ 160861 h 475615"/>
                <a:gd name="T70" fmla="*/ 3122480 w 1896745"/>
                <a:gd name="T71" fmla="*/ 180710 h 475615"/>
                <a:gd name="T72" fmla="*/ 3386792 w 1896745"/>
                <a:gd name="T73" fmla="*/ 231433 h 475615"/>
                <a:gd name="T74" fmla="*/ 3386792 w 1896745"/>
                <a:gd name="T75" fmla="*/ 254748 h 475615"/>
                <a:gd name="T76" fmla="*/ 3121188 w 1896745"/>
                <a:gd name="T77" fmla="*/ 193939 h 475615"/>
                <a:gd name="T78" fmla="*/ 3389085 w 1896745"/>
                <a:gd name="T79" fmla="*/ 193939 h 475615"/>
                <a:gd name="T80" fmla="*/ 3630743 w 1896745"/>
                <a:gd name="T81" fmla="*/ 217253 h 475615"/>
                <a:gd name="T82" fmla="*/ 3894761 w 1896745"/>
                <a:gd name="T83" fmla="*/ 231589 h 475615"/>
                <a:gd name="T84" fmla="*/ 3894761 w 1896745"/>
                <a:gd name="T85" fmla="*/ 254903 h 475615"/>
                <a:gd name="T86" fmla="*/ 4137127 w 1896745"/>
                <a:gd name="T87" fmla="*/ 193939 h 475615"/>
                <a:gd name="T88" fmla="*/ 4416758 w 1896745"/>
                <a:gd name="T89" fmla="*/ 193939 h 475615"/>
                <a:gd name="T90" fmla="*/ 4137581 w 1896745"/>
                <a:gd name="T91" fmla="*/ 254748 h 475615"/>
                <a:gd name="T92" fmla="*/ 4826316 w 1896745"/>
                <a:gd name="T93" fmla="*/ 231433 h 475615"/>
                <a:gd name="T94" fmla="*/ 4826316 w 1896745"/>
                <a:gd name="T95" fmla="*/ 254748 h 475615"/>
                <a:gd name="T96" fmla="*/ 4657768 w 1896745"/>
                <a:gd name="T97" fmla="*/ 193939 h 475615"/>
                <a:gd name="T98" fmla="*/ 4826316 w 1896745"/>
                <a:gd name="T99" fmla="*/ 193939 h 4756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96745" h="475615" extrusionOk="0">
                  <a:moveTo>
                    <a:pt x="103530" y="437476"/>
                  </a:moveTo>
                  <a:lnTo>
                    <a:pt x="0" y="437476"/>
                  </a:lnTo>
                  <a:lnTo>
                    <a:pt x="0" y="475500"/>
                  </a:lnTo>
                  <a:lnTo>
                    <a:pt x="103530" y="475500"/>
                  </a:lnTo>
                  <a:lnTo>
                    <a:pt x="103530" y="437476"/>
                  </a:lnTo>
                  <a:close/>
                </a:path>
                <a:path w="1896745" h="475615" extrusionOk="0">
                  <a:moveTo>
                    <a:pt x="103530" y="315569"/>
                  </a:moveTo>
                  <a:lnTo>
                    <a:pt x="0" y="315569"/>
                  </a:lnTo>
                  <a:lnTo>
                    <a:pt x="0" y="353593"/>
                  </a:lnTo>
                  <a:lnTo>
                    <a:pt x="103530" y="353593"/>
                  </a:lnTo>
                  <a:lnTo>
                    <a:pt x="103530" y="315569"/>
                  </a:lnTo>
                  <a:close/>
                </a:path>
                <a:path w="1896745" h="475615" extrusionOk="0">
                  <a:moveTo>
                    <a:pt x="103555" y="294728"/>
                  </a:moveTo>
                  <a:lnTo>
                    <a:pt x="103543" y="276936"/>
                  </a:lnTo>
                  <a:lnTo>
                    <a:pt x="78981" y="262356"/>
                  </a:lnTo>
                  <a:lnTo>
                    <a:pt x="23368" y="262242"/>
                  </a:lnTo>
                  <a:lnTo>
                    <a:pt x="38" y="276936"/>
                  </a:lnTo>
                  <a:lnTo>
                    <a:pt x="25" y="294728"/>
                  </a:lnTo>
                  <a:lnTo>
                    <a:pt x="103555" y="294728"/>
                  </a:lnTo>
                  <a:close/>
                </a:path>
                <a:path w="1896745" h="475615" extrusionOk="0">
                  <a:moveTo>
                    <a:pt x="104406" y="377571"/>
                  </a:moveTo>
                  <a:lnTo>
                    <a:pt x="876" y="377571"/>
                  </a:lnTo>
                  <a:lnTo>
                    <a:pt x="876" y="415594"/>
                  </a:lnTo>
                  <a:lnTo>
                    <a:pt x="104406" y="415594"/>
                  </a:lnTo>
                  <a:lnTo>
                    <a:pt x="104406" y="377571"/>
                  </a:lnTo>
                  <a:close/>
                </a:path>
                <a:path w="1896745" h="475615" extrusionOk="0">
                  <a:moveTo>
                    <a:pt x="301726" y="294728"/>
                  </a:moveTo>
                  <a:lnTo>
                    <a:pt x="301713" y="276936"/>
                  </a:lnTo>
                  <a:lnTo>
                    <a:pt x="277152" y="262356"/>
                  </a:lnTo>
                  <a:lnTo>
                    <a:pt x="221538" y="262242"/>
                  </a:lnTo>
                  <a:lnTo>
                    <a:pt x="198196" y="276936"/>
                  </a:lnTo>
                  <a:lnTo>
                    <a:pt x="198183" y="294728"/>
                  </a:lnTo>
                  <a:lnTo>
                    <a:pt x="301726" y="294728"/>
                  </a:lnTo>
                  <a:close/>
                </a:path>
                <a:path w="1896745" h="475615" extrusionOk="0">
                  <a:moveTo>
                    <a:pt x="301739" y="437476"/>
                  </a:moveTo>
                  <a:lnTo>
                    <a:pt x="198208" y="437476"/>
                  </a:lnTo>
                  <a:lnTo>
                    <a:pt x="198208" y="475500"/>
                  </a:lnTo>
                  <a:lnTo>
                    <a:pt x="301739" y="475500"/>
                  </a:lnTo>
                  <a:lnTo>
                    <a:pt x="301739" y="437476"/>
                  </a:lnTo>
                  <a:close/>
                </a:path>
                <a:path w="1896745" h="475615" extrusionOk="0">
                  <a:moveTo>
                    <a:pt x="302107" y="377571"/>
                  </a:moveTo>
                  <a:lnTo>
                    <a:pt x="198589" y="377571"/>
                  </a:lnTo>
                  <a:lnTo>
                    <a:pt x="198589" y="415594"/>
                  </a:lnTo>
                  <a:lnTo>
                    <a:pt x="302107" y="415594"/>
                  </a:lnTo>
                  <a:lnTo>
                    <a:pt x="302107" y="377571"/>
                  </a:lnTo>
                  <a:close/>
                </a:path>
                <a:path w="1896745" h="475615" extrusionOk="0">
                  <a:moveTo>
                    <a:pt x="302120" y="315569"/>
                  </a:moveTo>
                  <a:lnTo>
                    <a:pt x="198589" y="315569"/>
                  </a:lnTo>
                  <a:lnTo>
                    <a:pt x="198589" y="353593"/>
                  </a:lnTo>
                  <a:lnTo>
                    <a:pt x="302120" y="353593"/>
                  </a:lnTo>
                  <a:lnTo>
                    <a:pt x="302120" y="315569"/>
                  </a:lnTo>
                  <a:close/>
                </a:path>
                <a:path w="1896745" h="475615" extrusionOk="0">
                  <a:moveTo>
                    <a:pt x="707517" y="0"/>
                  </a:moveTo>
                  <a:lnTo>
                    <a:pt x="421246" y="0"/>
                  </a:lnTo>
                  <a:lnTo>
                    <a:pt x="421246" y="38023"/>
                  </a:lnTo>
                  <a:lnTo>
                    <a:pt x="707517" y="38023"/>
                  </a:lnTo>
                  <a:lnTo>
                    <a:pt x="707517" y="0"/>
                  </a:lnTo>
                  <a:close/>
                </a:path>
                <a:path w="1896745" h="475615" extrusionOk="0">
                  <a:moveTo>
                    <a:pt x="716076" y="437476"/>
                  </a:moveTo>
                  <a:lnTo>
                    <a:pt x="403885" y="437476"/>
                  </a:lnTo>
                  <a:lnTo>
                    <a:pt x="403885" y="475500"/>
                  </a:lnTo>
                  <a:lnTo>
                    <a:pt x="716076" y="475500"/>
                  </a:lnTo>
                  <a:lnTo>
                    <a:pt x="716076" y="437476"/>
                  </a:lnTo>
                  <a:close/>
                </a:path>
                <a:path w="1896745" h="475615" extrusionOk="0">
                  <a:moveTo>
                    <a:pt x="716076" y="377456"/>
                  </a:moveTo>
                  <a:lnTo>
                    <a:pt x="403885" y="377456"/>
                  </a:lnTo>
                  <a:lnTo>
                    <a:pt x="403885" y="415480"/>
                  </a:lnTo>
                  <a:lnTo>
                    <a:pt x="716076" y="415480"/>
                  </a:lnTo>
                  <a:lnTo>
                    <a:pt x="716076" y="377456"/>
                  </a:lnTo>
                  <a:close/>
                </a:path>
                <a:path w="1896745" h="475615" extrusionOk="0">
                  <a:moveTo>
                    <a:pt x="716076" y="316306"/>
                  </a:moveTo>
                  <a:lnTo>
                    <a:pt x="403885" y="316306"/>
                  </a:lnTo>
                  <a:lnTo>
                    <a:pt x="403885" y="354330"/>
                  </a:lnTo>
                  <a:lnTo>
                    <a:pt x="716076" y="354330"/>
                  </a:lnTo>
                  <a:lnTo>
                    <a:pt x="716076" y="316306"/>
                  </a:lnTo>
                  <a:close/>
                </a:path>
                <a:path w="1896745" h="475615" extrusionOk="0">
                  <a:moveTo>
                    <a:pt x="716076" y="255270"/>
                  </a:moveTo>
                  <a:lnTo>
                    <a:pt x="403885" y="255270"/>
                  </a:lnTo>
                  <a:lnTo>
                    <a:pt x="403885" y="293306"/>
                  </a:lnTo>
                  <a:lnTo>
                    <a:pt x="716076" y="293306"/>
                  </a:lnTo>
                  <a:lnTo>
                    <a:pt x="716076" y="255270"/>
                  </a:lnTo>
                  <a:close/>
                </a:path>
                <a:path w="1896745" h="475615" extrusionOk="0">
                  <a:moveTo>
                    <a:pt x="932548" y="276936"/>
                  </a:moveTo>
                  <a:lnTo>
                    <a:pt x="907973" y="262356"/>
                  </a:lnTo>
                  <a:lnTo>
                    <a:pt x="852360" y="262242"/>
                  </a:lnTo>
                  <a:lnTo>
                    <a:pt x="829017" y="276936"/>
                  </a:lnTo>
                  <a:lnTo>
                    <a:pt x="829017" y="294728"/>
                  </a:lnTo>
                  <a:lnTo>
                    <a:pt x="932548" y="294728"/>
                  </a:lnTo>
                  <a:lnTo>
                    <a:pt x="932548" y="276936"/>
                  </a:lnTo>
                  <a:close/>
                </a:path>
                <a:path w="1896745" h="475615" extrusionOk="0">
                  <a:moveTo>
                    <a:pt x="932865" y="377456"/>
                  </a:moveTo>
                  <a:lnTo>
                    <a:pt x="829348" y="377456"/>
                  </a:lnTo>
                  <a:lnTo>
                    <a:pt x="829348" y="415480"/>
                  </a:lnTo>
                  <a:lnTo>
                    <a:pt x="932865" y="415480"/>
                  </a:lnTo>
                  <a:lnTo>
                    <a:pt x="932865" y="377456"/>
                  </a:lnTo>
                  <a:close/>
                </a:path>
                <a:path w="1896745" h="475615" extrusionOk="0">
                  <a:moveTo>
                    <a:pt x="933716" y="316306"/>
                  </a:moveTo>
                  <a:lnTo>
                    <a:pt x="830186" y="316306"/>
                  </a:lnTo>
                  <a:lnTo>
                    <a:pt x="830186" y="354330"/>
                  </a:lnTo>
                  <a:lnTo>
                    <a:pt x="933716" y="354330"/>
                  </a:lnTo>
                  <a:lnTo>
                    <a:pt x="933716" y="316306"/>
                  </a:lnTo>
                  <a:close/>
                </a:path>
                <a:path w="1896745" h="475615" extrusionOk="0">
                  <a:moveTo>
                    <a:pt x="1131112" y="294728"/>
                  </a:moveTo>
                  <a:lnTo>
                    <a:pt x="1131100" y="276936"/>
                  </a:lnTo>
                  <a:lnTo>
                    <a:pt x="1106525" y="262356"/>
                  </a:lnTo>
                  <a:lnTo>
                    <a:pt x="1050925" y="262242"/>
                  </a:lnTo>
                  <a:lnTo>
                    <a:pt x="1027595" y="276936"/>
                  </a:lnTo>
                  <a:lnTo>
                    <a:pt x="1027569" y="294728"/>
                  </a:lnTo>
                  <a:lnTo>
                    <a:pt x="1131112" y="294728"/>
                  </a:lnTo>
                  <a:close/>
                </a:path>
                <a:path w="1896745" h="475615" extrusionOk="0">
                  <a:moveTo>
                    <a:pt x="1131430" y="377456"/>
                  </a:moveTo>
                  <a:lnTo>
                    <a:pt x="1027899" y="377456"/>
                  </a:lnTo>
                  <a:lnTo>
                    <a:pt x="1027899" y="415480"/>
                  </a:lnTo>
                  <a:lnTo>
                    <a:pt x="1131430" y="415480"/>
                  </a:lnTo>
                  <a:lnTo>
                    <a:pt x="1131430" y="377456"/>
                  </a:lnTo>
                  <a:close/>
                </a:path>
                <a:path w="1896745" h="475615" extrusionOk="0">
                  <a:moveTo>
                    <a:pt x="1131430" y="316306"/>
                  </a:moveTo>
                  <a:lnTo>
                    <a:pt x="1027899" y="316306"/>
                  </a:lnTo>
                  <a:lnTo>
                    <a:pt x="1027899" y="354330"/>
                  </a:lnTo>
                  <a:lnTo>
                    <a:pt x="1131430" y="354330"/>
                  </a:lnTo>
                  <a:lnTo>
                    <a:pt x="1131430" y="316306"/>
                  </a:lnTo>
                  <a:close/>
                </a:path>
                <a:path w="1896745" h="475615" extrusionOk="0">
                  <a:moveTo>
                    <a:pt x="1330502" y="276936"/>
                  </a:moveTo>
                  <a:lnTo>
                    <a:pt x="1305928" y="262356"/>
                  </a:lnTo>
                  <a:lnTo>
                    <a:pt x="1250327" y="262242"/>
                  </a:lnTo>
                  <a:lnTo>
                    <a:pt x="1226972" y="276936"/>
                  </a:lnTo>
                  <a:lnTo>
                    <a:pt x="1226972" y="294728"/>
                  </a:lnTo>
                  <a:lnTo>
                    <a:pt x="1330502" y="294728"/>
                  </a:lnTo>
                  <a:lnTo>
                    <a:pt x="1330502" y="276936"/>
                  </a:lnTo>
                  <a:close/>
                </a:path>
                <a:path w="1896745" h="475615" extrusionOk="0">
                  <a:moveTo>
                    <a:pt x="1330833" y="377456"/>
                  </a:moveTo>
                  <a:lnTo>
                    <a:pt x="1227302" y="377456"/>
                  </a:lnTo>
                  <a:lnTo>
                    <a:pt x="1227302" y="415480"/>
                  </a:lnTo>
                  <a:lnTo>
                    <a:pt x="1330833" y="415480"/>
                  </a:lnTo>
                  <a:lnTo>
                    <a:pt x="1330833" y="377456"/>
                  </a:lnTo>
                  <a:close/>
                </a:path>
                <a:path w="1896745" h="475615" extrusionOk="0">
                  <a:moveTo>
                    <a:pt x="1331734" y="316306"/>
                  </a:moveTo>
                  <a:lnTo>
                    <a:pt x="1226464" y="316306"/>
                  </a:lnTo>
                  <a:lnTo>
                    <a:pt x="1226464" y="354330"/>
                  </a:lnTo>
                  <a:lnTo>
                    <a:pt x="1331734" y="354330"/>
                  </a:lnTo>
                  <a:lnTo>
                    <a:pt x="1331734" y="316306"/>
                  </a:lnTo>
                  <a:close/>
                </a:path>
                <a:path w="1896745" h="475615" extrusionOk="0">
                  <a:moveTo>
                    <a:pt x="1530223" y="316306"/>
                  </a:moveTo>
                  <a:lnTo>
                    <a:pt x="1426692" y="316306"/>
                  </a:lnTo>
                  <a:lnTo>
                    <a:pt x="1426692" y="354330"/>
                  </a:lnTo>
                  <a:lnTo>
                    <a:pt x="1530223" y="354330"/>
                  </a:lnTo>
                  <a:lnTo>
                    <a:pt x="1530223" y="316306"/>
                  </a:lnTo>
                  <a:close/>
                </a:path>
                <a:path w="1896745" h="475615" extrusionOk="0">
                  <a:moveTo>
                    <a:pt x="1530438" y="377710"/>
                  </a:moveTo>
                  <a:lnTo>
                    <a:pt x="1426921" y="377710"/>
                  </a:lnTo>
                  <a:lnTo>
                    <a:pt x="1426921" y="415734"/>
                  </a:lnTo>
                  <a:lnTo>
                    <a:pt x="1530438" y="415734"/>
                  </a:lnTo>
                  <a:lnTo>
                    <a:pt x="1530438" y="377710"/>
                  </a:lnTo>
                  <a:close/>
                </a:path>
                <a:path w="1896745" h="475615" extrusionOk="0">
                  <a:moveTo>
                    <a:pt x="1735556" y="316306"/>
                  </a:moveTo>
                  <a:lnTo>
                    <a:pt x="1625676" y="316306"/>
                  </a:lnTo>
                  <a:lnTo>
                    <a:pt x="1625676" y="354330"/>
                  </a:lnTo>
                  <a:lnTo>
                    <a:pt x="1735556" y="354330"/>
                  </a:lnTo>
                  <a:lnTo>
                    <a:pt x="1735556" y="316306"/>
                  </a:lnTo>
                  <a:close/>
                </a:path>
                <a:path w="1896745" h="475615" extrusionOk="0">
                  <a:moveTo>
                    <a:pt x="1735734" y="377456"/>
                  </a:moveTo>
                  <a:lnTo>
                    <a:pt x="1625854" y="377456"/>
                  </a:lnTo>
                  <a:lnTo>
                    <a:pt x="1625854" y="415480"/>
                  </a:lnTo>
                  <a:lnTo>
                    <a:pt x="1735734" y="415480"/>
                  </a:lnTo>
                  <a:lnTo>
                    <a:pt x="1735734" y="377456"/>
                  </a:lnTo>
                  <a:close/>
                </a:path>
                <a:path w="1896745" h="475615" extrusionOk="0">
                  <a:moveTo>
                    <a:pt x="1896491" y="377456"/>
                  </a:moveTo>
                  <a:lnTo>
                    <a:pt x="1830539" y="377456"/>
                  </a:lnTo>
                  <a:lnTo>
                    <a:pt x="1830539" y="415480"/>
                  </a:lnTo>
                  <a:lnTo>
                    <a:pt x="1896491" y="415480"/>
                  </a:lnTo>
                  <a:lnTo>
                    <a:pt x="1896491" y="377456"/>
                  </a:lnTo>
                  <a:close/>
                </a:path>
                <a:path w="1896745" h="475615" extrusionOk="0">
                  <a:moveTo>
                    <a:pt x="1896491" y="316306"/>
                  </a:moveTo>
                  <a:lnTo>
                    <a:pt x="1830260" y="316306"/>
                  </a:lnTo>
                  <a:lnTo>
                    <a:pt x="1830260" y="354330"/>
                  </a:lnTo>
                  <a:lnTo>
                    <a:pt x="1896491" y="354330"/>
                  </a:lnTo>
                  <a:lnTo>
                    <a:pt x="1896491" y="316306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62" name="object 42"/>
            <p:cNvSpPr/>
            <p:nvPr/>
          </p:nvSpPr>
          <p:spPr bwMode="auto">
            <a:xfrm>
              <a:off x="7708747" y="6004368"/>
              <a:ext cx="125530" cy="29943"/>
            </a:xfrm>
            <a:custGeom>
              <a:avLst/>
              <a:gdLst>
                <a:gd name="T0" fmla="*/ 59436 w 104139"/>
                <a:gd name="T1" fmla="*/ 0 h 33020"/>
                <a:gd name="T2" fmla="*/ 29 w 104139"/>
                <a:gd name="T3" fmla="*/ 9009 h 33020"/>
                <a:gd name="T4" fmla="*/ 0 w 104139"/>
                <a:gd name="T5" fmla="*/ 19921 h 33020"/>
                <a:gd name="T6" fmla="*/ 263506 w 104139"/>
                <a:gd name="T7" fmla="*/ 19921 h 33020"/>
                <a:gd name="T8" fmla="*/ 263474 w 104139"/>
                <a:gd name="T9" fmla="*/ 9009 h 33020"/>
                <a:gd name="T10" fmla="*/ 200932 w 104139"/>
                <a:gd name="T11" fmla="*/ 69 h 33020"/>
                <a:gd name="T12" fmla="*/ 59436 w 104139"/>
                <a:gd name="T13" fmla="*/ 0 h 33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139" h="33020" extrusionOk="0">
                  <a:moveTo>
                    <a:pt x="23355" y="0"/>
                  </a:moveTo>
                  <a:lnTo>
                    <a:pt x="12" y="14693"/>
                  </a:lnTo>
                  <a:lnTo>
                    <a:pt x="0" y="32486"/>
                  </a:lnTo>
                  <a:lnTo>
                    <a:pt x="103543" y="32486"/>
                  </a:lnTo>
                  <a:lnTo>
                    <a:pt x="103530" y="14693"/>
                  </a:lnTo>
                  <a:lnTo>
                    <a:pt x="78955" y="114"/>
                  </a:lnTo>
                  <a:lnTo>
                    <a:pt x="23355" y="0"/>
                  </a:lnTo>
                  <a:close/>
                </a:path>
              </a:pathLst>
            </a:custGeom>
            <a:solidFill>
              <a:srgbClr val="3176A1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63" name="object 43"/>
            <p:cNvSpPr/>
            <p:nvPr/>
          </p:nvSpPr>
          <p:spPr bwMode="auto">
            <a:xfrm>
              <a:off x="5477168" y="5945089"/>
              <a:ext cx="2798420" cy="252784"/>
            </a:xfrm>
            <a:custGeom>
              <a:avLst/>
              <a:gdLst>
                <a:gd name="T0" fmla="*/ 920760 w 2321559"/>
                <a:gd name="T1" fmla="*/ 31895 h 278765"/>
                <a:gd name="T2" fmla="*/ 814558 w 2321559"/>
                <a:gd name="T3" fmla="*/ 0 h 278765"/>
                <a:gd name="T4" fmla="*/ 0 w 2321559"/>
                <a:gd name="T5" fmla="*/ 514 h 278765"/>
                <a:gd name="T6" fmla="*/ 0 w 2321559"/>
                <a:gd name="T7" fmla="*/ 23828 h 278765"/>
                <a:gd name="T8" fmla="*/ 781526 w 2321559"/>
                <a:gd name="T9" fmla="*/ 23828 h 278765"/>
                <a:gd name="T10" fmla="*/ 874316 w 2321559"/>
                <a:gd name="T11" fmla="*/ 38007 h 278765"/>
                <a:gd name="T12" fmla="*/ 885240 w 2321559"/>
                <a:gd name="T13" fmla="*/ 34495 h 278765"/>
                <a:gd name="T14" fmla="*/ 900689 w 2321559"/>
                <a:gd name="T15" fmla="*/ 32454 h 278765"/>
                <a:gd name="T16" fmla="*/ 920760 w 2321559"/>
                <a:gd name="T17" fmla="*/ 31895 h 278765"/>
                <a:gd name="T18" fmla="*/ 3454672 w 2321559"/>
                <a:gd name="T19" fmla="*/ 147530 h 278765"/>
                <a:gd name="T20" fmla="*/ 3191199 w 2321559"/>
                <a:gd name="T21" fmla="*/ 147530 h 278765"/>
                <a:gd name="T22" fmla="*/ 3191199 w 2321559"/>
                <a:gd name="T23" fmla="*/ 170843 h 278765"/>
                <a:gd name="T24" fmla="*/ 3454672 w 2321559"/>
                <a:gd name="T25" fmla="*/ 170843 h 278765"/>
                <a:gd name="T26" fmla="*/ 3454672 w 2321559"/>
                <a:gd name="T27" fmla="*/ 147530 h 278765"/>
                <a:gd name="T28" fmla="*/ 3961155 w 2321559"/>
                <a:gd name="T29" fmla="*/ 147530 h 278765"/>
                <a:gd name="T30" fmla="*/ 3697684 w 2321559"/>
                <a:gd name="T31" fmla="*/ 147530 h 278765"/>
                <a:gd name="T32" fmla="*/ 3697684 w 2321559"/>
                <a:gd name="T33" fmla="*/ 170843 h 278765"/>
                <a:gd name="T34" fmla="*/ 3961155 w 2321559"/>
                <a:gd name="T35" fmla="*/ 170843 h 278765"/>
                <a:gd name="T36" fmla="*/ 3961155 w 2321559"/>
                <a:gd name="T37" fmla="*/ 147530 h 278765"/>
                <a:gd name="T38" fmla="*/ 4466442 w 2321559"/>
                <a:gd name="T39" fmla="*/ 147530 h 278765"/>
                <a:gd name="T40" fmla="*/ 4202974 w 2321559"/>
                <a:gd name="T41" fmla="*/ 147530 h 278765"/>
                <a:gd name="T42" fmla="*/ 4202974 w 2321559"/>
                <a:gd name="T43" fmla="*/ 170843 h 278765"/>
                <a:gd name="T44" fmla="*/ 4466442 w 2321559"/>
                <a:gd name="T45" fmla="*/ 170843 h 278765"/>
                <a:gd name="T46" fmla="*/ 4466442 w 2321559"/>
                <a:gd name="T47" fmla="*/ 147530 h 278765"/>
                <a:gd name="T48" fmla="*/ 4974834 w 2321559"/>
                <a:gd name="T49" fmla="*/ 60006 h 278765"/>
                <a:gd name="T50" fmla="*/ 4974801 w 2321559"/>
                <a:gd name="T51" fmla="*/ 49095 h 278765"/>
                <a:gd name="T52" fmla="*/ 4912262 w 2321559"/>
                <a:gd name="T53" fmla="*/ 40157 h 278765"/>
                <a:gd name="T54" fmla="*/ 4770766 w 2321559"/>
                <a:gd name="T55" fmla="*/ 40086 h 278765"/>
                <a:gd name="T56" fmla="*/ 4711364 w 2321559"/>
                <a:gd name="T57" fmla="*/ 49095 h 278765"/>
                <a:gd name="T58" fmla="*/ 4711330 w 2321559"/>
                <a:gd name="T59" fmla="*/ 60006 h 278765"/>
                <a:gd name="T60" fmla="*/ 4974834 w 2321559"/>
                <a:gd name="T61" fmla="*/ 60006 h 278765"/>
                <a:gd name="T62" fmla="*/ 4977517 w 2321559"/>
                <a:gd name="T63" fmla="*/ 147530 h 278765"/>
                <a:gd name="T64" fmla="*/ 4714046 w 2321559"/>
                <a:gd name="T65" fmla="*/ 147530 h 278765"/>
                <a:gd name="T66" fmla="*/ 4714046 w 2321559"/>
                <a:gd name="T67" fmla="*/ 170843 h 278765"/>
                <a:gd name="T68" fmla="*/ 4977517 w 2321559"/>
                <a:gd name="T69" fmla="*/ 170843 h 278765"/>
                <a:gd name="T70" fmla="*/ 4977517 w 2321559"/>
                <a:gd name="T71" fmla="*/ 147530 h 278765"/>
                <a:gd name="T72" fmla="*/ 5498159 w 2321559"/>
                <a:gd name="T73" fmla="*/ 60006 h 278765"/>
                <a:gd name="T74" fmla="*/ 5498125 w 2321559"/>
                <a:gd name="T75" fmla="*/ 49095 h 278765"/>
                <a:gd name="T76" fmla="*/ 5431610 w 2321559"/>
                <a:gd name="T77" fmla="*/ 40157 h 278765"/>
                <a:gd name="T78" fmla="*/ 5281131 w 2321559"/>
                <a:gd name="T79" fmla="*/ 40086 h 278765"/>
                <a:gd name="T80" fmla="*/ 5217944 w 2321559"/>
                <a:gd name="T81" fmla="*/ 49095 h 278765"/>
                <a:gd name="T82" fmla="*/ 5217914 w 2321559"/>
                <a:gd name="T83" fmla="*/ 60006 h 278765"/>
                <a:gd name="T84" fmla="*/ 5498159 w 2321559"/>
                <a:gd name="T85" fmla="*/ 60006 h 278765"/>
                <a:gd name="T86" fmla="*/ 5498191 w 2321559"/>
                <a:gd name="T87" fmla="*/ 147530 h 278765"/>
                <a:gd name="T88" fmla="*/ 5217815 w 2321559"/>
                <a:gd name="T89" fmla="*/ 147530 h 278765"/>
                <a:gd name="T90" fmla="*/ 5217815 w 2321559"/>
                <a:gd name="T91" fmla="*/ 170843 h 278765"/>
                <a:gd name="T92" fmla="*/ 5498191 w 2321559"/>
                <a:gd name="T93" fmla="*/ 170843 h 278765"/>
                <a:gd name="T94" fmla="*/ 5498191 w 2321559"/>
                <a:gd name="T95" fmla="*/ 147530 h 278765"/>
                <a:gd name="T96" fmla="*/ 5907714 w 2321559"/>
                <a:gd name="T97" fmla="*/ 40140 h 278765"/>
                <a:gd name="T98" fmla="*/ 5800027 w 2321559"/>
                <a:gd name="T99" fmla="*/ 40086 h 278765"/>
                <a:gd name="T100" fmla="*/ 5740589 w 2321559"/>
                <a:gd name="T101" fmla="*/ 49095 h 278765"/>
                <a:gd name="T102" fmla="*/ 5740558 w 2321559"/>
                <a:gd name="T103" fmla="*/ 60006 h 278765"/>
                <a:gd name="T104" fmla="*/ 5907714 w 2321559"/>
                <a:gd name="T105" fmla="*/ 60006 h 278765"/>
                <a:gd name="T106" fmla="*/ 5907714 w 2321559"/>
                <a:gd name="T107" fmla="*/ 40140 h 278765"/>
                <a:gd name="T108" fmla="*/ 5907749 w 2321559"/>
                <a:gd name="T109" fmla="*/ 147530 h 278765"/>
                <a:gd name="T110" fmla="*/ 5738069 w 2321559"/>
                <a:gd name="T111" fmla="*/ 147530 h 278765"/>
                <a:gd name="T112" fmla="*/ 5738069 w 2321559"/>
                <a:gd name="T113" fmla="*/ 170843 h 278765"/>
                <a:gd name="T114" fmla="*/ 5907749 w 2321559"/>
                <a:gd name="T115" fmla="*/ 170843 h 278765"/>
                <a:gd name="T116" fmla="*/ 5907749 w 2321559"/>
                <a:gd name="T117" fmla="*/ 147530 h 2787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21559" h="278765" extrusionOk="0">
                  <a:moveTo>
                    <a:pt x="361810" y="52019"/>
                  </a:moveTo>
                  <a:lnTo>
                    <a:pt x="320078" y="0"/>
                  </a:lnTo>
                  <a:lnTo>
                    <a:pt x="0" y="838"/>
                  </a:lnTo>
                  <a:lnTo>
                    <a:pt x="0" y="38862"/>
                  </a:lnTo>
                  <a:lnTo>
                    <a:pt x="307098" y="38862"/>
                  </a:lnTo>
                  <a:lnTo>
                    <a:pt x="343560" y="61988"/>
                  </a:lnTo>
                  <a:lnTo>
                    <a:pt x="347853" y="56261"/>
                  </a:lnTo>
                  <a:lnTo>
                    <a:pt x="353923" y="52933"/>
                  </a:lnTo>
                  <a:lnTo>
                    <a:pt x="361810" y="52019"/>
                  </a:lnTo>
                  <a:close/>
                </a:path>
                <a:path w="2321559" h="278765" extrusionOk="0">
                  <a:moveTo>
                    <a:pt x="1357503" y="240614"/>
                  </a:moveTo>
                  <a:lnTo>
                    <a:pt x="1253972" y="240614"/>
                  </a:lnTo>
                  <a:lnTo>
                    <a:pt x="1253972" y="278638"/>
                  </a:lnTo>
                  <a:lnTo>
                    <a:pt x="1357503" y="278638"/>
                  </a:lnTo>
                  <a:lnTo>
                    <a:pt x="1357503" y="240614"/>
                  </a:lnTo>
                  <a:close/>
                </a:path>
                <a:path w="2321559" h="278765" extrusionOk="0">
                  <a:moveTo>
                    <a:pt x="1556524" y="240614"/>
                  </a:moveTo>
                  <a:lnTo>
                    <a:pt x="1452994" y="240614"/>
                  </a:lnTo>
                  <a:lnTo>
                    <a:pt x="1452994" y="278638"/>
                  </a:lnTo>
                  <a:lnTo>
                    <a:pt x="1556524" y="278638"/>
                  </a:lnTo>
                  <a:lnTo>
                    <a:pt x="1556524" y="240614"/>
                  </a:lnTo>
                  <a:close/>
                </a:path>
                <a:path w="2321559" h="278765" extrusionOk="0">
                  <a:moveTo>
                    <a:pt x="1755076" y="240614"/>
                  </a:moveTo>
                  <a:lnTo>
                    <a:pt x="1651546" y="240614"/>
                  </a:lnTo>
                  <a:lnTo>
                    <a:pt x="1651546" y="278638"/>
                  </a:lnTo>
                  <a:lnTo>
                    <a:pt x="1755076" y="278638"/>
                  </a:lnTo>
                  <a:lnTo>
                    <a:pt x="1755076" y="240614"/>
                  </a:lnTo>
                  <a:close/>
                </a:path>
                <a:path w="2321559" h="278765" extrusionOk="0">
                  <a:moveTo>
                    <a:pt x="1954847" y="97866"/>
                  </a:moveTo>
                  <a:lnTo>
                    <a:pt x="1954834" y="80073"/>
                  </a:lnTo>
                  <a:lnTo>
                    <a:pt x="1930260" y="65493"/>
                  </a:lnTo>
                  <a:lnTo>
                    <a:pt x="1874659" y="65379"/>
                  </a:lnTo>
                  <a:lnTo>
                    <a:pt x="1851317" y="80073"/>
                  </a:lnTo>
                  <a:lnTo>
                    <a:pt x="1851304" y="97866"/>
                  </a:lnTo>
                  <a:lnTo>
                    <a:pt x="1954847" y="97866"/>
                  </a:lnTo>
                  <a:close/>
                </a:path>
                <a:path w="2321559" h="278765" extrusionOk="0">
                  <a:moveTo>
                    <a:pt x="1955901" y="240614"/>
                  </a:moveTo>
                  <a:lnTo>
                    <a:pt x="1852371" y="240614"/>
                  </a:lnTo>
                  <a:lnTo>
                    <a:pt x="1852371" y="278638"/>
                  </a:lnTo>
                  <a:lnTo>
                    <a:pt x="1955901" y="278638"/>
                  </a:lnTo>
                  <a:lnTo>
                    <a:pt x="1955901" y="240614"/>
                  </a:lnTo>
                  <a:close/>
                </a:path>
                <a:path w="2321559" h="278765" extrusionOk="0">
                  <a:moveTo>
                    <a:pt x="2160486" y="97866"/>
                  </a:moveTo>
                  <a:lnTo>
                    <a:pt x="2160473" y="80073"/>
                  </a:lnTo>
                  <a:lnTo>
                    <a:pt x="2134336" y="65493"/>
                  </a:lnTo>
                  <a:lnTo>
                    <a:pt x="2075205" y="65379"/>
                  </a:lnTo>
                  <a:lnTo>
                    <a:pt x="2050376" y="80073"/>
                  </a:lnTo>
                  <a:lnTo>
                    <a:pt x="2050364" y="97866"/>
                  </a:lnTo>
                  <a:lnTo>
                    <a:pt x="2160486" y="97866"/>
                  </a:lnTo>
                  <a:close/>
                </a:path>
                <a:path w="2321559" h="278765" extrusionOk="0">
                  <a:moveTo>
                    <a:pt x="2160498" y="240614"/>
                  </a:moveTo>
                  <a:lnTo>
                    <a:pt x="2050326" y="240614"/>
                  </a:lnTo>
                  <a:lnTo>
                    <a:pt x="2050326" y="278638"/>
                  </a:lnTo>
                  <a:lnTo>
                    <a:pt x="2160498" y="278638"/>
                  </a:lnTo>
                  <a:lnTo>
                    <a:pt x="2160498" y="240614"/>
                  </a:lnTo>
                  <a:close/>
                </a:path>
                <a:path w="2321559" h="278765" extrusionOk="0">
                  <a:moveTo>
                    <a:pt x="2321420" y="65468"/>
                  </a:moveTo>
                  <a:lnTo>
                    <a:pt x="2279104" y="65379"/>
                  </a:lnTo>
                  <a:lnTo>
                    <a:pt x="2255748" y="80073"/>
                  </a:lnTo>
                  <a:lnTo>
                    <a:pt x="2255736" y="97866"/>
                  </a:lnTo>
                  <a:lnTo>
                    <a:pt x="2321420" y="97866"/>
                  </a:lnTo>
                  <a:lnTo>
                    <a:pt x="2321420" y="65468"/>
                  </a:lnTo>
                  <a:close/>
                </a:path>
                <a:path w="2321559" h="278765" extrusionOk="0">
                  <a:moveTo>
                    <a:pt x="2321433" y="240614"/>
                  </a:moveTo>
                  <a:lnTo>
                    <a:pt x="2254758" y="240614"/>
                  </a:lnTo>
                  <a:lnTo>
                    <a:pt x="2254758" y="278638"/>
                  </a:lnTo>
                  <a:lnTo>
                    <a:pt x="2321433" y="278638"/>
                  </a:lnTo>
                  <a:lnTo>
                    <a:pt x="2321433" y="240614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764" name="object 44"/>
            <p:cNvPicPr>
              <a:picLocks noChangeAspect="1" noChangeArrowheads="1"/>
            </p:cNvPicPr>
            <p:nvPr/>
          </p:nvPicPr>
          <p:blipFill>
            <a:blip r:embed="rId10"/>
            <a:stretch/>
          </p:blipFill>
          <p:spPr bwMode="auto">
            <a:xfrm>
              <a:off x="5903016" y="5910429"/>
              <a:ext cx="484818" cy="909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765" name="object 45"/>
            <p:cNvSpPr/>
            <p:nvPr/>
          </p:nvSpPr>
          <p:spPr bwMode="auto">
            <a:xfrm>
              <a:off x="6428463" y="5911001"/>
              <a:ext cx="1846988" cy="90979"/>
            </a:xfrm>
            <a:custGeom>
              <a:avLst/>
              <a:gdLst>
                <a:gd name="T0" fmla="*/ 920796 w 1532254"/>
                <a:gd name="T1" fmla="*/ 23587 h 100329"/>
                <a:gd name="T2" fmla="*/ 511559 w 1532254"/>
                <a:gd name="T3" fmla="*/ 23330 h 100329"/>
                <a:gd name="T4" fmla="*/ 102323 w 1532254"/>
                <a:gd name="T5" fmla="*/ 23587 h 100329"/>
                <a:gd name="T6" fmla="*/ 20070 w 1532254"/>
                <a:gd name="T7" fmla="*/ 55538 h 100329"/>
                <a:gd name="T8" fmla="*/ 139233 w 1532254"/>
                <a:gd name="T9" fmla="*/ 46902 h 100329"/>
                <a:gd name="T10" fmla="*/ 987567 w 1532254"/>
                <a:gd name="T11" fmla="*/ 57570 h 100329"/>
                <a:gd name="T12" fmla="*/ 1108799 w 1532254"/>
                <a:gd name="T13" fmla="*/ 0 h 100329"/>
                <a:gd name="T14" fmla="*/ 1054889 w 1532254"/>
                <a:gd name="T15" fmla="*/ 52859 h 100329"/>
                <a:gd name="T16" fmla="*/ 1108799 w 1532254"/>
                <a:gd name="T17" fmla="*/ 0 h 100329"/>
                <a:gd name="T18" fmla="*/ 1224666 w 1532254"/>
                <a:gd name="T19" fmla="*/ 23206 h 100329"/>
                <a:gd name="T20" fmla="*/ 1148651 w 1532254"/>
                <a:gd name="T21" fmla="*/ 61152 h 100329"/>
                <a:gd name="T22" fmla="*/ 1425339 w 1532254"/>
                <a:gd name="T23" fmla="*/ 46396 h 100329"/>
                <a:gd name="T24" fmla="*/ 1450031 w 1532254"/>
                <a:gd name="T25" fmla="*/ 23080 h 100329"/>
                <a:gd name="T26" fmla="*/ 1425824 w 1532254"/>
                <a:gd name="T27" fmla="*/ 46520 h 100329"/>
                <a:gd name="T28" fmla="*/ 1608208 w 1532254"/>
                <a:gd name="T29" fmla="*/ 647 h 100329"/>
                <a:gd name="T30" fmla="*/ 1554295 w 1532254"/>
                <a:gd name="T31" fmla="*/ 53505 h 100329"/>
                <a:gd name="T32" fmla="*/ 1608208 w 1532254"/>
                <a:gd name="T33" fmla="*/ 647 h 100329"/>
                <a:gd name="T34" fmla="*/ 1731798 w 1532254"/>
                <a:gd name="T35" fmla="*/ 23080 h 100329"/>
                <a:gd name="T36" fmla="*/ 1616804 w 1532254"/>
                <a:gd name="T37" fmla="*/ 55350 h 100329"/>
                <a:gd name="T38" fmla="*/ 1932986 w 1532254"/>
                <a:gd name="T39" fmla="*/ 46520 h 100329"/>
                <a:gd name="T40" fmla="*/ 1933441 w 1532254"/>
                <a:gd name="T41" fmla="*/ 46520 h 100329"/>
                <a:gd name="T42" fmla="*/ 2029755 w 1532254"/>
                <a:gd name="T43" fmla="*/ 55218 h 100329"/>
                <a:gd name="T44" fmla="*/ 2044135 w 1532254"/>
                <a:gd name="T45" fmla="*/ 54028 h 100329"/>
                <a:gd name="T46" fmla="*/ 2092746 w 1532254"/>
                <a:gd name="T47" fmla="*/ 53777 h 100329"/>
                <a:gd name="T48" fmla="*/ 2238702 w 1532254"/>
                <a:gd name="T49" fmla="*/ 23080 h 100329"/>
                <a:gd name="T50" fmla="*/ 2123708 w 1532254"/>
                <a:gd name="T51" fmla="*/ 55350 h 100329"/>
                <a:gd name="T52" fmla="*/ 2439861 w 1532254"/>
                <a:gd name="T53" fmla="*/ 46520 h 100329"/>
                <a:gd name="T54" fmla="*/ 2536661 w 1532254"/>
                <a:gd name="T55" fmla="*/ 55218 h 100329"/>
                <a:gd name="T56" fmla="*/ 2440379 w 1532254"/>
                <a:gd name="T57" fmla="*/ 46520 h 100329"/>
                <a:gd name="T58" fmla="*/ 2536661 w 1532254"/>
                <a:gd name="T59" fmla="*/ 55218 h 100329"/>
                <a:gd name="T60" fmla="*/ 2552140 w 1532254"/>
                <a:gd name="T61" fmla="*/ 54291 h 100329"/>
                <a:gd name="T62" fmla="*/ 2600751 w 1532254"/>
                <a:gd name="T63" fmla="*/ 54043 h 100329"/>
                <a:gd name="T64" fmla="*/ 2707310 w 1532254"/>
                <a:gd name="T65" fmla="*/ 23206 h 100329"/>
                <a:gd name="T66" fmla="*/ 2731936 w 1532254"/>
                <a:gd name="T67" fmla="*/ 46520 h 100329"/>
                <a:gd name="T68" fmla="*/ 2749649 w 1532254"/>
                <a:gd name="T69" fmla="*/ 23206 h 100329"/>
                <a:gd name="T70" fmla="*/ 2950808 w 1532254"/>
                <a:gd name="T71" fmla="*/ 46520 h 100329"/>
                <a:gd name="T72" fmla="*/ 3047605 w 1532254"/>
                <a:gd name="T73" fmla="*/ 55218 h 100329"/>
                <a:gd name="T74" fmla="*/ 2951325 w 1532254"/>
                <a:gd name="T75" fmla="*/ 46520 h 100329"/>
                <a:gd name="T76" fmla="*/ 3047605 w 1532254"/>
                <a:gd name="T77" fmla="*/ 55218 h 100329"/>
                <a:gd name="T78" fmla="*/ 3059304 w 1532254"/>
                <a:gd name="T79" fmla="*/ 54869 h 100329"/>
                <a:gd name="T80" fmla="*/ 3107915 w 1532254"/>
                <a:gd name="T81" fmla="*/ 54619 h 100329"/>
                <a:gd name="T82" fmla="*/ 3203971 w 1532254"/>
                <a:gd name="T83" fmla="*/ 23206 h 100329"/>
                <a:gd name="T84" fmla="*/ 3230019 w 1532254"/>
                <a:gd name="T85" fmla="*/ 46520 h 100329"/>
                <a:gd name="T86" fmla="*/ 3248734 w 1532254"/>
                <a:gd name="T87" fmla="*/ 23206 h 100329"/>
                <a:gd name="T88" fmla="*/ 3461494 w 1532254"/>
                <a:gd name="T89" fmla="*/ 46520 h 100329"/>
                <a:gd name="T90" fmla="*/ 3563851 w 1532254"/>
                <a:gd name="T91" fmla="*/ 55218 h 100329"/>
                <a:gd name="T92" fmla="*/ 3462010 w 1532254"/>
                <a:gd name="T93" fmla="*/ 46520 h 100329"/>
                <a:gd name="T94" fmla="*/ 3563851 w 1532254"/>
                <a:gd name="T95" fmla="*/ 55218 h 100329"/>
                <a:gd name="T96" fmla="*/ 3581659 w 1532254"/>
                <a:gd name="T97" fmla="*/ 54612 h 100329"/>
                <a:gd name="T98" fmla="*/ 3630269 w 1532254"/>
                <a:gd name="T99" fmla="*/ 54362 h 100329"/>
                <a:gd name="T100" fmla="*/ 3775128 w 1532254"/>
                <a:gd name="T101" fmla="*/ 23080 h 100329"/>
                <a:gd name="T102" fmla="*/ 3660132 w 1532254"/>
                <a:gd name="T103" fmla="*/ 55350 h 100329"/>
                <a:gd name="T104" fmla="*/ 3899333 w 1532254"/>
                <a:gd name="T105" fmla="*/ 46520 h 10032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532254" h="100329" extrusionOk="0">
                  <a:moveTo>
                    <a:pt x="402031" y="89649"/>
                  </a:moveTo>
                  <a:lnTo>
                    <a:pt x="361823" y="39535"/>
                  </a:lnTo>
                  <a:lnTo>
                    <a:pt x="361823" y="38468"/>
                  </a:lnTo>
                  <a:lnTo>
                    <a:pt x="360972" y="38468"/>
                  </a:lnTo>
                  <a:lnTo>
                    <a:pt x="360299" y="37630"/>
                  </a:lnTo>
                  <a:lnTo>
                    <a:pt x="201015" y="38049"/>
                  </a:lnTo>
                  <a:lnTo>
                    <a:pt x="41732" y="37630"/>
                  </a:lnTo>
                  <a:lnTo>
                    <a:pt x="41059" y="38468"/>
                  </a:lnTo>
                  <a:lnTo>
                    <a:pt x="40208" y="38468"/>
                  </a:lnTo>
                  <a:lnTo>
                    <a:pt x="40208" y="39535"/>
                  </a:lnTo>
                  <a:lnTo>
                    <a:pt x="0" y="89649"/>
                  </a:lnTo>
                  <a:lnTo>
                    <a:pt x="7886" y="90576"/>
                  </a:lnTo>
                  <a:lnTo>
                    <a:pt x="13957" y="93891"/>
                  </a:lnTo>
                  <a:lnTo>
                    <a:pt x="18237" y="99618"/>
                  </a:lnTo>
                  <a:lnTo>
                    <a:pt x="54711" y="76492"/>
                  </a:lnTo>
                  <a:lnTo>
                    <a:pt x="347306" y="76492"/>
                  </a:lnTo>
                  <a:lnTo>
                    <a:pt x="383781" y="99618"/>
                  </a:lnTo>
                  <a:lnTo>
                    <a:pt x="388061" y="93891"/>
                  </a:lnTo>
                  <a:lnTo>
                    <a:pt x="394131" y="90576"/>
                  </a:lnTo>
                  <a:lnTo>
                    <a:pt x="402031" y="89649"/>
                  </a:lnTo>
                  <a:close/>
                </a:path>
                <a:path w="1532254" h="100329" extrusionOk="0">
                  <a:moveTo>
                    <a:pt x="435698" y="0"/>
                  </a:moveTo>
                  <a:lnTo>
                    <a:pt x="393598" y="0"/>
                  </a:lnTo>
                  <a:lnTo>
                    <a:pt x="407390" y="87503"/>
                  </a:lnTo>
                  <a:lnTo>
                    <a:pt x="414515" y="86207"/>
                  </a:lnTo>
                  <a:lnTo>
                    <a:pt x="420878" y="86067"/>
                  </a:lnTo>
                  <a:lnTo>
                    <a:pt x="426478" y="87083"/>
                  </a:lnTo>
                  <a:lnTo>
                    <a:pt x="435698" y="0"/>
                  </a:lnTo>
                  <a:close/>
                </a:path>
                <a:path w="1532254" h="100329" extrusionOk="0">
                  <a:moveTo>
                    <a:pt x="569785" y="37642"/>
                  </a:moveTo>
                  <a:lnTo>
                    <a:pt x="481228" y="37642"/>
                  </a:lnTo>
                  <a:lnTo>
                    <a:pt x="481228" y="37846"/>
                  </a:lnTo>
                  <a:lnTo>
                    <a:pt x="464591" y="37846"/>
                  </a:lnTo>
                  <a:lnTo>
                    <a:pt x="436041" y="90271"/>
                  </a:lnTo>
                  <a:lnTo>
                    <a:pt x="451358" y="99733"/>
                  </a:lnTo>
                  <a:lnTo>
                    <a:pt x="474281" y="75869"/>
                  </a:lnTo>
                  <a:lnTo>
                    <a:pt x="560273" y="75869"/>
                  </a:lnTo>
                  <a:lnTo>
                    <a:pt x="560082" y="75666"/>
                  </a:lnTo>
                  <a:lnTo>
                    <a:pt x="569785" y="37642"/>
                  </a:lnTo>
                  <a:close/>
                </a:path>
                <a:path w="1532254" h="100329" extrusionOk="0">
                  <a:moveTo>
                    <a:pt x="598309" y="90055"/>
                  </a:moveTo>
                  <a:lnTo>
                    <a:pt x="569785" y="37642"/>
                  </a:lnTo>
                  <a:lnTo>
                    <a:pt x="560476" y="74180"/>
                  </a:lnTo>
                  <a:lnTo>
                    <a:pt x="560476" y="75869"/>
                  </a:lnTo>
                  <a:lnTo>
                    <a:pt x="560273" y="75869"/>
                  </a:lnTo>
                  <a:lnTo>
                    <a:pt x="583006" y="99517"/>
                  </a:lnTo>
                  <a:lnTo>
                    <a:pt x="598309" y="90055"/>
                  </a:lnTo>
                  <a:close/>
                </a:path>
                <a:path w="1532254" h="100329" extrusionOk="0">
                  <a:moveTo>
                    <a:pt x="631939" y="1054"/>
                  </a:moveTo>
                  <a:lnTo>
                    <a:pt x="589838" y="1054"/>
                  </a:lnTo>
                  <a:lnTo>
                    <a:pt x="603643" y="88544"/>
                  </a:lnTo>
                  <a:lnTo>
                    <a:pt x="610755" y="87261"/>
                  </a:lnTo>
                  <a:lnTo>
                    <a:pt x="617131" y="87122"/>
                  </a:lnTo>
                  <a:lnTo>
                    <a:pt x="622731" y="88138"/>
                  </a:lnTo>
                  <a:lnTo>
                    <a:pt x="631939" y="1054"/>
                  </a:lnTo>
                  <a:close/>
                </a:path>
                <a:path w="1532254" h="100329" extrusionOk="0">
                  <a:moveTo>
                    <a:pt x="797585" y="90055"/>
                  </a:moveTo>
                  <a:lnTo>
                    <a:pt x="769073" y="37642"/>
                  </a:lnTo>
                  <a:lnTo>
                    <a:pt x="680504" y="37642"/>
                  </a:lnTo>
                  <a:lnTo>
                    <a:pt x="680504" y="37846"/>
                  </a:lnTo>
                  <a:lnTo>
                    <a:pt x="663867" y="37846"/>
                  </a:lnTo>
                  <a:lnTo>
                    <a:pt x="635317" y="90271"/>
                  </a:lnTo>
                  <a:lnTo>
                    <a:pt x="650633" y="99733"/>
                  </a:lnTo>
                  <a:lnTo>
                    <a:pt x="673557" y="75869"/>
                  </a:lnTo>
                  <a:lnTo>
                    <a:pt x="759561" y="75869"/>
                  </a:lnTo>
                  <a:lnTo>
                    <a:pt x="759358" y="75666"/>
                  </a:lnTo>
                  <a:lnTo>
                    <a:pt x="759739" y="74180"/>
                  </a:lnTo>
                  <a:lnTo>
                    <a:pt x="759739" y="75869"/>
                  </a:lnTo>
                  <a:lnTo>
                    <a:pt x="759561" y="75869"/>
                  </a:lnTo>
                  <a:lnTo>
                    <a:pt x="782281" y="99517"/>
                  </a:lnTo>
                  <a:lnTo>
                    <a:pt x="797585" y="90055"/>
                  </a:lnTo>
                  <a:close/>
                </a:path>
                <a:path w="1532254" h="100329" extrusionOk="0">
                  <a:moveTo>
                    <a:pt x="831545" y="622"/>
                  </a:moveTo>
                  <a:lnTo>
                    <a:pt x="789444" y="622"/>
                  </a:lnTo>
                  <a:lnTo>
                    <a:pt x="803236" y="88112"/>
                  </a:lnTo>
                  <a:lnTo>
                    <a:pt x="810361" y="86829"/>
                  </a:lnTo>
                  <a:lnTo>
                    <a:pt x="816737" y="86690"/>
                  </a:lnTo>
                  <a:lnTo>
                    <a:pt x="822337" y="87706"/>
                  </a:lnTo>
                  <a:lnTo>
                    <a:pt x="831545" y="622"/>
                  </a:lnTo>
                  <a:close/>
                </a:path>
                <a:path w="1532254" h="100329" extrusionOk="0">
                  <a:moveTo>
                    <a:pt x="968260" y="37642"/>
                  </a:moveTo>
                  <a:lnTo>
                    <a:pt x="879690" y="37642"/>
                  </a:lnTo>
                  <a:lnTo>
                    <a:pt x="879690" y="37846"/>
                  </a:lnTo>
                  <a:lnTo>
                    <a:pt x="863053" y="37846"/>
                  </a:lnTo>
                  <a:lnTo>
                    <a:pt x="834504" y="90271"/>
                  </a:lnTo>
                  <a:lnTo>
                    <a:pt x="849820" y="99733"/>
                  </a:lnTo>
                  <a:lnTo>
                    <a:pt x="872744" y="75869"/>
                  </a:lnTo>
                  <a:lnTo>
                    <a:pt x="958735" y="75869"/>
                  </a:lnTo>
                  <a:lnTo>
                    <a:pt x="958545" y="75666"/>
                  </a:lnTo>
                  <a:lnTo>
                    <a:pt x="968260" y="37642"/>
                  </a:lnTo>
                  <a:close/>
                </a:path>
                <a:path w="1532254" h="100329" extrusionOk="0">
                  <a:moveTo>
                    <a:pt x="996772" y="90055"/>
                  </a:moveTo>
                  <a:lnTo>
                    <a:pt x="968260" y="37642"/>
                  </a:lnTo>
                  <a:lnTo>
                    <a:pt x="958938" y="74180"/>
                  </a:lnTo>
                  <a:lnTo>
                    <a:pt x="958938" y="75869"/>
                  </a:lnTo>
                  <a:lnTo>
                    <a:pt x="958735" y="75869"/>
                  </a:lnTo>
                  <a:lnTo>
                    <a:pt x="981468" y="99517"/>
                  </a:lnTo>
                  <a:lnTo>
                    <a:pt x="996772" y="90055"/>
                  </a:lnTo>
                  <a:close/>
                </a:path>
                <a:path w="1532254" h="100329" extrusionOk="0">
                  <a:moveTo>
                    <a:pt x="1031163" y="1054"/>
                  </a:moveTo>
                  <a:lnTo>
                    <a:pt x="989063" y="1054"/>
                  </a:lnTo>
                  <a:lnTo>
                    <a:pt x="1002855" y="88544"/>
                  </a:lnTo>
                  <a:lnTo>
                    <a:pt x="1009980" y="87249"/>
                  </a:lnTo>
                  <a:lnTo>
                    <a:pt x="1016355" y="87122"/>
                  </a:lnTo>
                  <a:lnTo>
                    <a:pt x="1021956" y="88138"/>
                  </a:lnTo>
                  <a:lnTo>
                    <a:pt x="1031163" y="1054"/>
                  </a:lnTo>
                  <a:close/>
                </a:path>
                <a:path w="1532254" h="100329" extrusionOk="0">
                  <a:moveTo>
                    <a:pt x="1073505" y="75869"/>
                  </a:moveTo>
                  <a:lnTo>
                    <a:pt x="1063828" y="37846"/>
                  </a:lnTo>
                  <a:lnTo>
                    <a:pt x="1035278" y="90271"/>
                  </a:lnTo>
                  <a:lnTo>
                    <a:pt x="1050594" y="99733"/>
                  </a:lnTo>
                  <a:lnTo>
                    <a:pt x="1073505" y="75869"/>
                  </a:lnTo>
                  <a:close/>
                </a:path>
                <a:path w="1532254" h="100329" extrusionOk="0">
                  <a:moveTo>
                    <a:pt x="1169035" y="37642"/>
                  </a:moveTo>
                  <a:lnTo>
                    <a:pt x="1080465" y="37642"/>
                  </a:lnTo>
                  <a:lnTo>
                    <a:pt x="1080465" y="37846"/>
                  </a:lnTo>
                  <a:lnTo>
                    <a:pt x="1063828" y="37846"/>
                  </a:lnTo>
                  <a:lnTo>
                    <a:pt x="1073531" y="75869"/>
                  </a:lnTo>
                  <a:lnTo>
                    <a:pt x="1159510" y="75869"/>
                  </a:lnTo>
                  <a:lnTo>
                    <a:pt x="1159319" y="75666"/>
                  </a:lnTo>
                  <a:lnTo>
                    <a:pt x="1169035" y="37642"/>
                  </a:lnTo>
                  <a:close/>
                </a:path>
                <a:path w="1532254" h="100329" extrusionOk="0">
                  <a:moveTo>
                    <a:pt x="1197546" y="90055"/>
                  </a:moveTo>
                  <a:lnTo>
                    <a:pt x="1169035" y="37642"/>
                  </a:lnTo>
                  <a:lnTo>
                    <a:pt x="1159713" y="74180"/>
                  </a:lnTo>
                  <a:lnTo>
                    <a:pt x="1159713" y="75869"/>
                  </a:lnTo>
                  <a:lnTo>
                    <a:pt x="1159510" y="75869"/>
                  </a:lnTo>
                  <a:lnTo>
                    <a:pt x="1182230" y="99517"/>
                  </a:lnTo>
                  <a:lnTo>
                    <a:pt x="1197546" y="90055"/>
                  </a:lnTo>
                  <a:close/>
                </a:path>
                <a:path w="1532254" h="100329" extrusionOk="0">
                  <a:moveTo>
                    <a:pt x="1230452" y="1993"/>
                  </a:moveTo>
                  <a:lnTo>
                    <a:pt x="1188351" y="1993"/>
                  </a:lnTo>
                  <a:lnTo>
                    <a:pt x="1202143" y="89484"/>
                  </a:lnTo>
                  <a:lnTo>
                    <a:pt x="1209268" y="88201"/>
                  </a:lnTo>
                  <a:lnTo>
                    <a:pt x="1215631" y="88061"/>
                  </a:lnTo>
                  <a:lnTo>
                    <a:pt x="1221244" y="89077"/>
                  </a:lnTo>
                  <a:lnTo>
                    <a:pt x="1230452" y="1993"/>
                  </a:lnTo>
                  <a:close/>
                </a:path>
                <a:path w="1532254" h="100329" extrusionOk="0">
                  <a:moveTo>
                    <a:pt x="1269225" y="75869"/>
                  </a:moveTo>
                  <a:lnTo>
                    <a:pt x="1258989" y="37846"/>
                  </a:lnTo>
                  <a:lnTo>
                    <a:pt x="1228788" y="90271"/>
                  </a:lnTo>
                  <a:lnTo>
                    <a:pt x="1244981" y="99733"/>
                  </a:lnTo>
                  <a:lnTo>
                    <a:pt x="1269225" y="75869"/>
                  </a:lnTo>
                  <a:close/>
                </a:path>
                <a:path w="1532254" h="100329" extrusionOk="0">
                  <a:moveTo>
                    <a:pt x="1370241" y="37642"/>
                  </a:moveTo>
                  <a:lnTo>
                    <a:pt x="1276578" y="37642"/>
                  </a:lnTo>
                  <a:lnTo>
                    <a:pt x="1276578" y="37846"/>
                  </a:lnTo>
                  <a:lnTo>
                    <a:pt x="1258989" y="37846"/>
                  </a:lnTo>
                  <a:lnTo>
                    <a:pt x="1269250" y="75869"/>
                  </a:lnTo>
                  <a:lnTo>
                    <a:pt x="1360182" y="75869"/>
                  </a:lnTo>
                  <a:lnTo>
                    <a:pt x="1359966" y="75666"/>
                  </a:lnTo>
                  <a:lnTo>
                    <a:pt x="1370241" y="37642"/>
                  </a:lnTo>
                  <a:close/>
                </a:path>
                <a:path w="1532254" h="100329" extrusionOk="0">
                  <a:moveTo>
                    <a:pt x="1400403" y="90055"/>
                  </a:moveTo>
                  <a:lnTo>
                    <a:pt x="1370241" y="37642"/>
                  </a:lnTo>
                  <a:lnTo>
                    <a:pt x="1360385" y="74180"/>
                  </a:lnTo>
                  <a:lnTo>
                    <a:pt x="1360385" y="75869"/>
                  </a:lnTo>
                  <a:lnTo>
                    <a:pt x="1360182" y="75869"/>
                  </a:lnTo>
                  <a:lnTo>
                    <a:pt x="1384211" y="99517"/>
                  </a:lnTo>
                  <a:lnTo>
                    <a:pt x="1400403" y="90055"/>
                  </a:lnTo>
                  <a:close/>
                </a:path>
                <a:path w="1532254" h="100329" extrusionOk="0">
                  <a:moveTo>
                    <a:pt x="1435709" y="1574"/>
                  </a:moveTo>
                  <a:lnTo>
                    <a:pt x="1393609" y="1574"/>
                  </a:lnTo>
                  <a:lnTo>
                    <a:pt x="1407401" y="89065"/>
                  </a:lnTo>
                  <a:lnTo>
                    <a:pt x="1414526" y="87782"/>
                  </a:lnTo>
                  <a:lnTo>
                    <a:pt x="1420901" y="87642"/>
                  </a:lnTo>
                  <a:lnTo>
                    <a:pt x="1426502" y="88658"/>
                  </a:lnTo>
                  <a:lnTo>
                    <a:pt x="1435709" y="1574"/>
                  </a:lnTo>
                  <a:close/>
                </a:path>
                <a:path w="1532254" h="100329" extrusionOk="0">
                  <a:moveTo>
                    <a:pt x="1532229" y="37642"/>
                  </a:moveTo>
                  <a:lnTo>
                    <a:pt x="1483423" y="37642"/>
                  </a:lnTo>
                  <a:lnTo>
                    <a:pt x="1483423" y="37846"/>
                  </a:lnTo>
                  <a:lnTo>
                    <a:pt x="1466786" y="37846"/>
                  </a:lnTo>
                  <a:lnTo>
                    <a:pt x="1438236" y="90271"/>
                  </a:lnTo>
                  <a:lnTo>
                    <a:pt x="1453553" y="99733"/>
                  </a:lnTo>
                  <a:lnTo>
                    <a:pt x="1476476" y="75869"/>
                  </a:lnTo>
                  <a:lnTo>
                    <a:pt x="1532229" y="75869"/>
                  </a:lnTo>
                  <a:lnTo>
                    <a:pt x="1532229" y="37642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66" name="object 46"/>
            <p:cNvSpPr/>
            <p:nvPr/>
          </p:nvSpPr>
          <p:spPr bwMode="auto">
            <a:xfrm>
              <a:off x="3301412" y="4682572"/>
              <a:ext cx="2552717" cy="1593866"/>
            </a:xfrm>
            <a:custGeom>
              <a:avLst/>
              <a:gdLst>
                <a:gd name="T0" fmla="*/ 5387974 w 2117725"/>
                <a:gd name="T1" fmla="*/ 0 h 1757679"/>
                <a:gd name="T2" fmla="*/ 4684 w 2117725"/>
                <a:gd name="T3" fmla="*/ 0 h 1757679"/>
                <a:gd name="T4" fmla="*/ 4684 w 2117725"/>
                <a:gd name="T5" fmla="*/ 174723 h 1757679"/>
                <a:gd name="T6" fmla="*/ 4684 w 2117725"/>
                <a:gd name="T7" fmla="*/ 233607 h 1757679"/>
                <a:gd name="T8" fmla="*/ 0 w 2117725"/>
                <a:gd name="T9" fmla="*/ 233607 h 1757679"/>
                <a:gd name="T10" fmla="*/ 0 w 2117725"/>
                <a:gd name="T11" fmla="*/ 261640 h 1757679"/>
                <a:gd name="T12" fmla="*/ 821634 w 2117725"/>
                <a:gd name="T13" fmla="*/ 261640 h 1757679"/>
                <a:gd name="T14" fmla="*/ 821634 w 2117725"/>
                <a:gd name="T15" fmla="*/ 830131 h 1757679"/>
                <a:gd name="T16" fmla="*/ 812714 w 2117725"/>
                <a:gd name="T17" fmla="*/ 830131 h 1757679"/>
                <a:gd name="T18" fmla="*/ 812714 w 2117725"/>
                <a:gd name="T19" fmla="*/ 1077513 h 1757679"/>
                <a:gd name="T20" fmla="*/ 4593490 w 2117725"/>
                <a:gd name="T21" fmla="*/ 1077513 h 1757679"/>
                <a:gd name="T22" fmla="*/ 4593490 w 2117725"/>
                <a:gd name="T23" fmla="*/ 830131 h 1757679"/>
                <a:gd name="T24" fmla="*/ 4590548 w 2117725"/>
                <a:gd name="T25" fmla="*/ 830131 h 1757679"/>
                <a:gd name="T26" fmla="*/ 4590548 w 2117725"/>
                <a:gd name="T27" fmla="*/ 262418 h 1757679"/>
                <a:gd name="T28" fmla="*/ 5387974 w 2117725"/>
                <a:gd name="T29" fmla="*/ 262418 h 1757679"/>
                <a:gd name="T30" fmla="*/ 5387974 w 2117725"/>
                <a:gd name="T31" fmla="*/ 261640 h 1757679"/>
                <a:gd name="T32" fmla="*/ 5387974 w 2117725"/>
                <a:gd name="T33" fmla="*/ 233607 h 1757679"/>
                <a:gd name="T34" fmla="*/ 5387974 w 2117725"/>
                <a:gd name="T35" fmla="*/ 174723 h 1757679"/>
                <a:gd name="T36" fmla="*/ 5387974 w 2117725"/>
                <a:gd name="T37" fmla="*/ 0 h 175767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117725" h="1757679" extrusionOk="0">
                  <a:moveTo>
                    <a:pt x="2117191" y="0"/>
                  </a:moveTo>
                  <a:lnTo>
                    <a:pt x="1841" y="0"/>
                  </a:lnTo>
                  <a:lnTo>
                    <a:pt x="1841" y="284962"/>
                  </a:lnTo>
                  <a:lnTo>
                    <a:pt x="1841" y="381000"/>
                  </a:lnTo>
                  <a:lnTo>
                    <a:pt x="0" y="381000"/>
                  </a:lnTo>
                  <a:lnTo>
                    <a:pt x="0" y="426720"/>
                  </a:lnTo>
                  <a:lnTo>
                    <a:pt x="322859" y="426720"/>
                  </a:lnTo>
                  <a:lnTo>
                    <a:pt x="322859" y="1353896"/>
                  </a:lnTo>
                  <a:lnTo>
                    <a:pt x="319354" y="1353896"/>
                  </a:lnTo>
                  <a:lnTo>
                    <a:pt x="319354" y="1757362"/>
                  </a:lnTo>
                  <a:lnTo>
                    <a:pt x="1805000" y="1757362"/>
                  </a:lnTo>
                  <a:lnTo>
                    <a:pt x="1805000" y="1353896"/>
                  </a:lnTo>
                  <a:lnTo>
                    <a:pt x="1803844" y="1353896"/>
                  </a:lnTo>
                  <a:lnTo>
                    <a:pt x="1803844" y="427990"/>
                  </a:lnTo>
                  <a:lnTo>
                    <a:pt x="2117191" y="427990"/>
                  </a:lnTo>
                  <a:lnTo>
                    <a:pt x="2117191" y="426720"/>
                  </a:lnTo>
                  <a:lnTo>
                    <a:pt x="2117191" y="381000"/>
                  </a:lnTo>
                  <a:lnTo>
                    <a:pt x="2117191" y="284962"/>
                  </a:lnTo>
                  <a:lnTo>
                    <a:pt x="21171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67" name="object 47"/>
            <p:cNvSpPr/>
            <p:nvPr/>
          </p:nvSpPr>
          <p:spPr bwMode="auto">
            <a:xfrm>
              <a:off x="3759598" y="4940977"/>
              <a:ext cx="114815" cy="129559"/>
            </a:xfrm>
            <a:custGeom>
              <a:avLst/>
              <a:gdLst>
                <a:gd name="T0" fmla="*/ 241720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20 w 95250"/>
                <a:gd name="T7" fmla="*/ 87368 h 142875"/>
                <a:gd name="T8" fmla="*/ 24172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83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83" y="142494"/>
                  </a:lnTo>
                  <a:lnTo>
                    <a:pt x="94983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68" name="object 48"/>
            <p:cNvSpPr/>
            <p:nvPr/>
          </p:nvSpPr>
          <p:spPr bwMode="auto">
            <a:xfrm>
              <a:off x="3759598" y="4940977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20 w 95250"/>
                <a:gd name="T3" fmla="*/ 0 h 142875"/>
                <a:gd name="T4" fmla="*/ 241720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83" y="0"/>
                  </a:lnTo>
                  <a:lnTo>
                    <a:pt x="94983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69" name="object 49"/>
            <p:cNvSpPr/>
            <p:nvPr/>
          </p:nvSpPr>
          <p:spPr bwMode="auto">
            <a:xfrm>
              <a:off x="4012652" y="4940320"/>
              <a:ext cx="114815" cy="129559"/>
            </a:xfrm>
            <a:custGeom>
              <a:avLst/>
              <a:gdLst>
                <a:gd name="T0" fmla="*/ 241720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20 w 95250"/>
                <a:gd name="T7" fmla="*/ 87368 h 142875"/>
                <a:gd name="T8" fmla="*/ 24172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83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83" y="142494"/>
                  </a:lnTo>
                  <a:lnTo>
                    <a:pt x="94983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0" name="object 50"/>
            <p:cNvSpPr/>
            <p:nvPr/>
          </p:nvSpPr>
          <p:spPr bwMode="auto">
            <a:xfrm>
              <a:off x="4012652" y="4940320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20 w 95250"/>
                <a:gd name="T3" fmla="*/ 0 h 142875"/>
                <a:gd name="T4" fmla="*/ 241720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83" y="0"/>
                  </a:lnTo>
                  <a:lnTo>
                    <a:pt x="94983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1" name="object 51"/>
            <p:cNvSpPr/>
            <p:nvPr/>
          </p:nvSpPr>
          <p:spPr bwMode="auto">
            <a:xfrm>
              <a:off x="4266392" y="4940700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2" name="object 52"/>
            <p:cNvSpPr/>
            <p:nvPr/>
          </p:nvSpPr>
          <p:spPr bwMode="auto">
            <a:xfrm>
              <a:off x="4266392" y="4940700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3" name="object 53"/>
            <p:cNvSpPr/>
            <p:nvPr/>
          </p:nvSpPr>
          <p:spPr bwMode="auto">
            <a:xfrm>
              <a:off x="4520255" y="4939940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4" name="object 54"/>
            <p:cNvSpPr/>
            <p:nvPr/>
          </p:nvSpPr>
          <p:spPr bwMode="auto">
            <a:xfrm>
              <a:off x="4520255" y="4939940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5" name="object 55"/>
            <p:cNvSpPr/>
            <p:nvPr/>
          </p:nvSpPr>
          <p:spPr bwMode="auto">
            <a:xfrm>
              <a:off x="4772205" y="4939940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6" name="object 56"/>
            <p:cNvSpPr/>
            <p:nvPr/>
          </p:nvSpPr>
          <p:spPr bwMode="auto">
            <a:xfrm>
              <a:off x="4772205" y="4939940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7" name="object 57"/>
            <p:cNvSpPr/>
            <p:nvPr/>
          </p:nvSpPr>
          <p:spPr bwMode="auto">
            <a:xfrm>
              <a:off x="5024170" y="4941460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8" name="object 58"/>
            <p:cNvSpPr/>
            <p:nvPr/>
          </p:nvSpPr>
          <p:spPr bwMode="auto">
            <a:xfrm>
              <a:off x="5024170" y="4941460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79" name="object 59"/>
            <p:cNvSpPr/>
            <p:nvPr/>
          </p:nvSpPr>
          <p:spPr bwMode="auto">
            <a:xfrm>
              <a:off x="5280176" y="4940320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0" name="object 60"/>
            <p:cNvSpPr/>
            <p:nvPr/>
          </p:nvSpPr>
          <p:spPr bwMode="auto">
            <a:xfrm>
              <a:off x="5280176" y="4940320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1" name="object 61"/>
            <p:cNvSpPr/>
            <p:nvPr/>
          </p:nvSpPr>
          <p:spPr bwMode="auto">
            <a:xfrm>
              <a:off x="3759598" y="5155688"/>
              <a:ext cx="114815" cy="129559"/>
            </a:xfrm>
            <a:custGeom>
              <a:avLst/>
              <a:gdLst>
                <a:gd name="T0" fmla="*/ 241720 w 95250"/>
                <a:gd name="T1" fmla="*/ 0 h 142875"/>
                <a:gd name="T2" fmla="*/ 0 w 95250"/>
                <a:gd name="T3" fmla="*/ 0 h 142875"/>
                <a:gd name="T4" fmla="*/ 0 w 95250"/>
                <a:gd name="T5" fmla="*/ 87367 h 142875"/>
                <a:gd name="T6" fmla="*/ 241720 w 95250"/>
                <a:gd name="T7" fmla="*/ 87367 h 142875"/>
                <a:gd name="T8" fmla="*/ 24172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83" y="0"/>
                  </a:moveTo>
                  <a:lnTo>
                    <a:pt x="0" y="0"/>
                  </a:lnTo>
                  <a:lnTo>
                    <a:pt x="0" y="142493"/>
                  </a:lnTo>
                  <a:lnTo>
                    <a:pt x="94983" y="142493"/>
                  </a:lnTo>
                  <a:lnTo>
                    <a:pt x="94983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2" name="object 62"/>
            <p:cNvSpPr/>
            <p:nvPr/>
          </p:nvSpPr>
          <p:spPr bwMode="auto">
            <a:xfrm>
              <a:off x="3759598" y="515568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20 w 95250"/>
                <a:gd name="T3" fmla="*/ 0 h 142875"/>
                <a:gd name="T4" fmla="*/ 241720 w 95250"/>
                <a:gd name="T5" fmla="*/ 87367 h 142875"/>
                <a:gd name="T6" fmla="*/ 0 w 95250"/>
                <a:gd name="T7" fmla="*/ 87367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83" y="0"/>
                  </a:lnTo>
                  <a:lnTo>
                    <a:pt x="94983" y="142493"/>
                  </a:lnTo>
                  <a:lnTo>
                    <a:pt x="0" y="14249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3" name="object 63"/>
            <p:cNvSpPr/>
            <p:nvPr/>
          </p:nvSpPr>
          <p:spPr bwMode="auto">
            <a:xfrm>
              <a:off x="4011211" y="515720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4" name="object 64"/>
            <p:cNvSpPr/>
            <p:nvPr/>
          </p:nvSpPr>
          <p:spPr bwMode="auto">
            <a:xfrm>
              <a:off x="4011211" y="515720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5" name="object 65"/>
            <p:cNvSpPr/>
            <p:nvPr/>
          </p:nvSpPr>
          <p:spPr bwMode="auto">
            <a:xfrm>
              <a:off x="4266392" y="5157012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7 h 142875"/>
                <a:gd name="T6" fmla="*/ 241754 w 95250"/>
                <a:gd name="T7" fmla="*/ 87367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3"/>
                  </a:lnTo>
                  <a:lnTo>
                    <a:pt x="94996" y="142493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6" name="object 66"/>
            <p:cNvSpPr/>
            <p:nvPr/>
          </p:nvSpPr>
          <p:spPr bwMode="auto">
            <a:xfrm>
              <a:off x="4266392" y="5157012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7 h 142875"/>
                <a:gd name="T6" fmla="*/ 0 w 95250"/>
                <a:gd name="T7" fmla="*/ 87367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3"/>
                  </a:lnTo>
                  <a:lnTo>
                    <a:pt x="0" y="14249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7" name="object 67"/>
            <p:cNvSpPr/>
            <p:nvPr/>
          </p:nvSpPr>
          <p:spPr bwMode="auto">
            <a:xfrm>
              <a:off x="4520255" y="515644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8" name="object 68"/>
            <p:cNvSpPr/>
            <p:nvPr/>
          </p:nvSpPr>
          <p:spPr bwMode="auto">
            <a:xfrm>
              <a:off x="4520255" y="515644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89" name="object 69"/>
            <p:cNvSpPr/>
            <p:nvPr/>
          </p:nvSpPr>
          <p:spPr bwMode="auto">
            <a:xfrm>
              <a:off x="4772205" y="515720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0" name="object 70"/>
            <p:cNvSpPr/>
            <p:nvPr/>
          </p:nvSpPr>
          <p:spPr bwMode="auto">
            <a:xfrm>
              <a:off x="4772205" y="515720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1" name="object 71"/>
            <p:cNvSpPr/>
            <p:nvPr/>
          </p:nvSpPr>
          <p:spPr bwMode="auto">
            <a:xfrm>
              <a:off x="5024170" y="5156436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2" name="object 72"/>
            <p:cNvSpPr/>
            <p:nvPr/>
          </p:nvSpPr>
          <p:spPr bwMode="auto">
            <a:xfrm>
              <a:off x="5024170" y="5156436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3" name="object 73"/>
            <p:cNvSpPr/>
            <p:nvPr/>
          </p:nvSpPr>
          <p:spPr bwMode="auto">
            <a:xfrm>
              <a:off x="5280115" y="5156816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8 h 142875"/>
                <a:gd name="T6" fmla="*/ 241754 w 95250"/>
                <a:gd name="T7" fmla="*/ 87368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4996" y="14249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4" name="object 74"/>
            <p:cNvSpPr/>
            <p:nvPr/>
          </p:nvSpPr>
          <p:spPr bwMode="auto">
            <a:xfrm>
              <a:off x="5280115" y="5156816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8 h 142875"/>
                <a:gd name="T6" fmla="*/ 0 w 95250"/>
                <a:gd name="T7" fmla="*/ 87368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94"/>
                  </a:lnTo>
                  <a:lnTo>
                    <a:pt x="0" y="14249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5" name="object 75"/>
            <p:cNvSpPr/>
            <p:nvPr/>
          </p:nvSpPr>
          <p:spPr bwMode="auto">
            <a:xfrm>
              <a:off x="5279854" y="539788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0 h 142875"/>
                <a:gd name="T6" fmla="*/ 241754 w 95250"/>
                <a:gd name="T7" fmla="*/ 87360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4996" y="142481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6" name="object 76"/>
            <p:cNvSpPr/>
            <p:nvPr/>
          </p:nvSpPr>
          <p:spPr bwMode="auto">
            <a:xfrm>
              <a:off x="5279854" y="539788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0 h 142875"/>
                <a:gd name="T6" fmla="*/ 0 w 95250"/>
                <a:gd name="T7" fmla="*/ 87360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81"/>
                  </a:lnTo>
                  <a:lnTo>
                    <a:pt x="0" y="1424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7" name="object 77"/>
            <p:cNvSpPr/>
            <p:nvPr/>
          </p:nvSpPr>
          <p:spPr bwMode="auto">
            <a:xfrm>
              <a:off x="5024323" y="539788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0 h 142875"/>
                <a:gd name="T6" fmla="*/ 241754 w 95250"/>
                <a:gd name="T7" fmla="*/ 87360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4996" y="142481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8" name="object 78"/>
            <p:cNvSpPr/>
            <p:nvPr/>
          </p:nvSpPr>
          <p:spPr bwMode="auto">
            <a:xfrm>
              <a:off x="5024323" y="539788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0 h 142875"/>
                <a:gd name="T6" fmla="*/ 0 w 95250"/>
                <a:gd name="T7" fmla="*/ 87360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81"/>
                  </a:lnTo>
                  <a:lnTo>
                    <a:pt x="0" y="1424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799" name="object 79"/>
            <p:cNvSpPr/>
            <p:nvPr/>
          </p:nvSpPr>
          <p:spPr bwMode="auto">
            <a:xfrm>
              <a:off x="4773750" y="5397888"/>
              <a:ext cx="119407" cy="129559"/>
            </a:xfrm>
            <a:custGeom>
              <a:avLst/>
              <a:gdLst>
                <a:gd name="T0" fmla="*/ 250600 w 99060"/>
                <a:gd name="T1" fmla="*/ 0 h 142875"/>
                <a:gd name="T2" fmla="*/ 0 w 99060"/>
                <a:gd name="T3" fmla="*/ 0 h 142875"/>
                <a:gd name="T4" fmla="*/ 0 w 99060"/>
                <a:gd name="T5" fmla="*/ 87360 h 142875"/>
                <a:gd name="T6" fmla="*/ 250600 w 99060"/>
                <a:gd name="T7" fmla="*/ 87360 h 142875"/>
                <a:gd name="T8" fmla="*/ 250600 w 9906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060" h="142875" extrusionOk="0">
                  <a:moveTo>
                    <a:pt x="98475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8475" y="142481"/>
                  </a:lnTo>
                  <a:lnTo>
                    <a:pt x="98475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0" name="object 80"/>
            <p:cNvSpPr/>
            <p:nvPr/>
          </p:nvSpPr>
          <p:spPr bwMode="auto">
            <a:xfrm>
              <a:off x="4773750" y="5397888"/>
              <a:ext cx="119407" cy="129559"/>
            </a:xfrm>
            <a:custGeom>
              <a:avLst/>
              <a:gdLst>
                <a:gd name="T0" fmla="*/ 0 w 99060"/>
                <a:gd name="T1" fmla="*/ 0 h 142875"/>
                <a:gd name="T2" fmla="*/ 250600 w 99060"/>
                <a:gd name="T3" fmla="*/ 0 h 142875"/>
                <a:gd name="T4" fmla="*/ 250600 w 99060"/>
                <a:gd name="T5" fmla="*/ 87360 h 142875"/>
                <a:gd name="T6" fmla="*/ 0 w 99060"/>
                <a:gd name="T7" fmla="*/ 87360 h 142875"/>
                <a:gd name="T8" fmla="*/ 0 w 9906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9060" h="142875" extrusionOk="0">
                  <a:moveTo>
                    <a:pt x="0" y="0"/>
                  </a:moveTo>
                  <a:lnTo>
                    <a:pt x="98475" y="0"/>
                  </a:lnTo>
                  <a:lnTo>
                    <a:pt x="98475" y="142481"/>
                  </a:lnTo>
                  <a:lnTo>
                    <a:pt x="0" y="1424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1" name="object 81"/>
            <p:cNvSpPr/>
            <p:nvPr/>
          </p:nvSpPr>
          <p:spPr bwMode="auto">
            <a:xfrm>
              <a:off x="4521450" y="539788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0 h 142875"/>
                <a:gd name="T6" fmla="*/ 241754 w 95250"/>
                <a:gd name="T7" fmla="*/ 87360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4996" y="142481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2" name="object 82"/>
            <p:cNvSpPr/>
            <p:nvPr/>
          </p:nvSpPr>
          <p:spPr bwMode="auto">
            <a:xfrm>
              <a:off x="4521450" y="539788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0 h 142875"/>
                <a:gd name="T6" fmla="*/ 0 w 95250"/>
                <a:gd name="T7" fmla="*/ 87360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81"/>
                  </a:lnTo>
                  <a:lnTo>
                    <a:pt x="0" y="1424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3" name="object 83"/>
            <p:cNvSpPr/>
            <p:nvPr/>
          </p:nvSpPr>
          <p:spPr bwMode="auto">
            <a:xfrm>
              <a:off x="4268963" y="539788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0 h 142875"/>
                <a:gd name="T6" fmla="*/ 241754 w 95250"/>
                <a:gd name="T7" fmla="*/ 87360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4996" y="142481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4" name="object 84"/>
            <p:cNvSpPr/>
            <p:nvPr/>
          </p:nvSpPr>
          <p:spPr bwMode="auto">
            <a:xfrm>
              <a:off x="4268963" y="539788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0 h 142875"/>
                <a:gd name="T6" fmla="*/ 0 w 95250"/>
                <a:gd name="T7" fmla="*/ 87360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81"/>
                  </a:lnTo>
                  <a:lnTo>
                    <a:pt x="0" y="1424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5" name="object 85"/>
            <p:cNvSpPr/>
            <p:nvPr/>
          </p:nvSpPr>
          <p:spPr bwMode="auto">
            <a:xfrm>
              <a:off x="4013477" y="5397888"/>
              <a:ext cx="114815" cy="129559"/>
            </a:xfrm>
            <a:custGeom>
              <a:avLst/>
              <a:gdLst>
                <a:gd name="T0" fmla="*/ 241754 w 95250"/>
                <a:gd name="T1" fmla="*/ 0 h 142875"/>
                <a:gd name="T2" fmla="*/ 0 w 95250"/>
                <a:gd name="T3" fmla="*/ 0 h 142875"/>
                <a:gd name="T4" fmla="*/ 0 w 95250"/>
                <a:gd name="T5" fmla="*/ 87360 h 142875"/>
                <a:gd name="T6" fmla="*/ 241754 w 95250"/>
                <a:gd name="T7" fmla="*/ 87360 h 142875"/>
                <a:gd name="T8" fmla="*/ 241754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4996" y="142481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6" name="object 86"/>
            <p:cNvSpPr/>
            <p:nvPr/>
          </p:nvSpPr>
          <p:spPr bwMode="auto">
            <a:xfrm>
              <a:off x="4013477" y="539788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4 w 95250"/>
                <a:gd name="T3" fmla="*/ 0 h 142875"/>
                <a:gd name="T4" fmla="*/ 241754 w 95250"/>
                <a:gd name="T5" fmla="*/ 87360 h 142875"/>
                <a:gd name="T6" fmla="*/ 0 w 95250"/>
                <a:gd name="T7" fmla="*/ 87360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42481"/>
                  </a:lnTo>
                  <a:lnTo>
                    <a:pt x="0" y="1424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7" name="object 87"/>
            <p:cNvSpPr/>
            <p:nvPr/>
          </p:nvSpPr>
          <p:spPr bwMode="auto">
            <a:xfrm>
              <a:off x="3757976" y="5397888"/>
              <a:ext cx="114815" cy="129559"/>
            </a:xfrm>
            <a:custGeom>
              <a:avLst/>
              <a:gdLst>
                <a:gd name="T0" fmla="*/ 241753 w 95250"/>
                <a:gd name="T1" fmla="*/ 0 h 142875"/>
                <a:gd name="T2" fmla="*/ 0 w 95250"/>
                <a:gd name="T3" fmla="*/ 0 h 142875"/>
                <a:gd name="T4" fmla="*/ 0 w 95250"/>
                <a:gd name="T5" fmla="*/ 87360 h 142875"/>
                <a:gd name="T6" fmla="*/ 241753 w 95250"/>
                <a:gd name="T7" fmla="*/ 87360 h 142875"/>
                <a:gd name="T8" fmla="*/ 241753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5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4995" y="142481"/>
                  </a:lnTo>
                  <a:lnTo>
                    <a:pt x="94995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8" name="object 88"/>
            <p:cNvSpPr/>
            <p:nvPr/>
          </p:nvSpPr>
          <p:spPr bwMode="auto">
            <a:xfrm>
              <a:off x="3757976" y="5397888"/>
              <a:ext cx="114815" cy="129559"/>
            </a:xfrm>
            <a:custGeom>
              <a:avLst/>
              <a:gdLst>
                <a:gd name="T0" fmla="*/ 0 w 95250"/>
                <a:gd name="T1" fmla="*/ 0 h 142875"/>
                <a:gd name="T2" fmla="*/ 241753 w 95250"/>
                <a:gd name="T3" fmla="*/ 0 h 142875"/>
                <a:gd name="T4" fmla="*/ 241753 w 95250"/>
                <a:gd name="T5" fmla="*/ 87360 h 142875"/>
                <a:gd name="T6" fmla="*/ 0 w 95250"/>
                <a:gd name="T7" fmla="*/ 87360 h 142875"/>
                <a:gd name="T8" fmla="*/ 0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0" y="0"/>
                  </a:moveTo>
                  <a:lnTo>
                    <a:pt x="94995" y="0"/>
                  </a:lnTo>
                  <a:lnTo>
                    <a:pt x="94995" y="142481"/>
                  </a:lnTo>
                  <a:lnTo>
                    <a:pt x="0" y="1424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09" name="object 89"/>
            <p:cNvSpPr/>
            <p:nvPr/>
          </p:nvSpPr>
          <p:spPr bwMode="auto">
            <a:xfrm>
              <a:off x="4265963" y="5673176"/>
              <a:ext cx="114815" cy="152592"/>
            </a:xfrm>
            <a:custGeom>
              <a:avLst/>
              <a:gdLst>
                <a:gd name="T0" fmla="*/ 241754 w 95250"/>
                <a:gd name="T1" fmla="*/ 0 h 168275"/>
                <a:gd name="T2" fmla="*/ 0 w 95250"/>
                <a:gd name="T3" fmla="*/ 0 h 168275"/>
                <a:gd name="T4" fmla="*/ 0 w 95250"/>
                <a:gd name="T5" fmla="*/ 102958 h 168275"/>
                <a:gd name="T6" fmla="*/ 241754 w 95250"/>
                <a:gd name="T7" fmla="*/ 102958 h 168275"/>
                <a:gd name="T8" fmla="*/ 241754 w 95250"/>
                <a:gd name="T9" fmla="*/ 0 h 168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827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67919"/>
                  </a:lnTo>
                  <a:lnTo>
                    <a:pt x="94996" y="167919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0" name="object 90"/>
            <p:cNvSpPr/>
            <p:nvPr/>
          </p:nvSpPr>
          <p:spPr bwMode="auto">
            <a:xfrm>
              <a:off x="4265963" y="5673176"/>
              <a:ext cx="114815" cy="152592"/>
            </a:xfrm>
            <a:custGeom>
              <a:avLst/>
              <a:gdLst>
                <a:gd name="T0" fmla="*/ 0 w 95250"/>
                <a:gd name="T1" fmla="*/ 0 h 168275"/>
                <a:gd name="T2" fmla="*/ 241754 w 95250"/>
                <a:gd name="T3" fmla="*/ 0 h 168275"/>
                <a:gd name="T4" fmla="*/ 241754 w 95250"/>
                <a:gd name="T5" fmla="*/ 102958 h 168275"/>
                <a:gd name="T6" fmla="*/ 0 w 95250"/>
                <a:gd name="T7" fmla="*/ 102958 h 168275"/>
                <a:gd name="T8" fmla="*/ 0 w 95250"/>
                <a:gd name="T9" fmla="*/ 0 h 168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827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67919"/>
                  </a:lnTo>
                  <a:lnTo>
                    <a:pt x="0" y="16791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1" name="object 91"/>
            <p:cNvSpPr/>
            <p:nvPr/>
          </p:nvSpPr>
          <p:spPr bwMode="auto">
            <a:xfrm>
              <a:off x="3760028" y="5673176"/>
              <a:ext cx="114815" cy="153168"/>
            </a:xfrm>
            <a:custGeom>
              <a:avLst/>
              <a:gdLst>
                <a:gd name="T0" fmla="*/ 241753 w 95250"/>
                <a:gd name="T1" fmla="*/ 0 h 168910"/>
                <a:gd name="T2" fmla="*/ 0 w 95250"/>
                <a:gd name="T3" fmla="*/ 0 h 168910"/>
                <a:gd name="T4" fmla="*/ 0 w 95250"/>
                <a:gd name="T5" fmla="*/ 103473 h 168910"/>
                <a:gd name="T6" fmla="*/ 241753 w 95250"/>
                <a:gd name="T7" fmla="*/ 103473 h 168910"/>
                <a:gd name="T8" fmla="*/ 241753 w 95250"/>
                <a:gd name="T9" fmla="*/ 0 h 168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8910" extrusionOk="0">
                  <a:moveTo>
                    <a:pt x="94995" y="0"/>
                  </a:moveTo>
                  <a:lnTo>
                    <a:pt x="0" y="0"/>
                  </a:lnTo>
                  <a:lnTo>
                    <a:pt x="0" y="168757"/>
                  </a:lnTo>
                  <a:lnTo>
                    <a:pt x="94995" y="168757"/>
                  </a:lnTo>
                  <a:lnTo>
                    <a:pt x="94995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2" name="object 92"/>
            <p:cNvSpPr/>
            <p:nvPr/>
          </p:nvSpPr>
          <p:spPr bwMode="auto">
            <a:xfrm>
              <a:off x="3760028" y="5673176"/>
              <a:ext cx="114815" cy="153168"/>
            </a:xfrm>
            <a:custGeom>
              <a:avLst/>
              <a:gdLst>
                <a:gd name="T0" fmla="*/ 0 w 95250"/>
                <a:gd name="T1" fmla="*/ 0 h 168910"/>
                <a:gd name="T2" fmla="*/ 241753 w 95250"/>
                <a:gd name="T3" fmla="*/ 0 h 168910"/>
                <a:gd name="T4" fmla="*/ 241753 w 95250"/>
                <a:gd name="T5" fmla="*/ 103473 h 168910"/>
                <a:gd name="T6" fmla="*/ 0 w 95250"/>
                <a:gd name="T7" fmla="*/ 103473 h 168910"/>
                <a:gd name="T8" fmla="*/ 0 w 95250"/>
                <a:gd name="T9" fmla="*/ 0 h 168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8910" extrusionOk="0">
                  <a:moveTo>
                    <a:pt x="0" y="0"/>
                  </a:moveTo>
                  <a:lnTo>
                    <a:pt x="94995" y="0"/>
                  </a:lnTo>
                  <a:lnTo>
                    <a:pt x="94995" y="168757"/>
                  </a:lnTo>
                  <a:lnTo>
                    <a:pt x="0" y="1687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3" name="object 93"/>
            <p:cNvSpPr/>
            <p:nvPr/>
          </p:nvSpPr>
          <p:spPr bwMode="auto">
            <a:xfrm>
              <a:off x="4012865" y="5673279"/>
              <a:ext cx="114815" cy="153744"/>
            </a:xfrm>
            <a:custGeom>
              <a:avLst/>
              <a:gdLst>
                <a:gd name="T0" fmla="*/ 241754 w 95250"/>
                <a:gd name="T1" fmla="*/ 0 h 169545"/>
                <a:gd name="T2" fmla="*/ 0 w 95250"/>
                <a:gd name="T3" fmla="*/ 0 h 169545"/>
                <a:gd name="T4" fmla="*/ 0 w 95250"/>
                <a:gd name="T5" fmla="*/ 103598 h 169545"/>
                <a:gd name="T6" fmla="*/ 241754 w 95250"/>
                <a:gd name="T7" fmla="*/ 103598 h 169545"/>
                <a:gd name="T8" fmla="*/ 241754 w 95250"/>
                <a:gd name="T9" fmla="*/ 0 h 169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954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68960"/>
                  </a:lnTo>
                  <a:lnTo>
                    <a:pt x="94996" y="168960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4" name="object 94"/>
            <p:cNvSpPr/>
            <p:nvPr/>
          </p:nvSpPr>
          <p:spPr bwMode="auto">
            <a:xfrm>
              <a:off x="4012865" y="5673279"/>
              <a:ext cx="114815" cy="153744"/>
            </a:xfrm>
            <a:custGeom>
              <a:avLst/>
              <a:gdLst>
                <a:gd name="T0" fmla="*/ 0 w 95250"/>
                <a:gd name="T1" fmla="*/ 0 h 169545"/>
                <a:gd name="T2" fmla="*/ 241754 w 95250"/>
                <a:gd name="T3" fmla="*/ 0 h 169545"/>
                <a:gd name="T4" fmla="*/ 241754 w 95250"/>
                <a:gd name="T5" fmla="*/ 103598 h 169545"/>
                <a:gd name="T6" fmla="*/ 0 w 95250"/>
                <a:gd name="T7" fmla="*/ 103598 h 169545"/>
                <a:gd name="T8" fmla="*/ 0 w 95250"/>
                <a:gd name="T9" fmla="*/ 0 h 169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954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68960"/>
                  </a:lnTo>
                  <a:lnTo>
                    <a:pt x="0" y="16896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5" name="object 95"/>
            <p:cNvSpPr/>
            <p:nvPr/>
          </p:nvSpPr>
          <p:spPr bwMode="auto">
            <a:xfrm>
              <a:off x="4773430" y="5673279"/>
              <a:ext cx="114815" cy="152016"/>
            </a:xfrm>
            <a:custGeom>
              <a:avLst/>
              <a:gdLst>
                <a:gd name="T0" fmla="*/ 241754 w 95250"/>
                <a:gd name="T1" fmla="*/ 0 h 167639"/>
                <a:gd name="T2" fmla="*/ 0 w 95250"/>
                <a:gd name="T3" fmla="*/ 0 h 167639"/>
                <a:gd name="T4" fmla="*/ 0 w 95250"/>
                <a:gd name="T5" fmla="*/ 102758 h 167639"/>
                <a:gd name="T6" fmla="*/ 241754 w 95250"/>
                <a:gd name="T7" fmla="*/ 102758 h 167639"/>
                <a:gd name="T8" fmla="*/ 241754 w 95250"/>
                <a:gd name="T9" fmla="*/ 0 h 1676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639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67589"/>
                  </a:lnTo>
                  <a:lnTo>
                    <a:pt x="94996" y="167589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6" name="object 96"/>
            <p:cNvSpPr/>
            <p:nvPr/>
          </p:nvSpPr>
          <p:spPr bwMode="auto">
            <a:xfrm>
              <a:off x="4773430" y="5673279"/>
              <a:ext cx="114815" cy="152016"/>
            </a:xfrm>
            <a:custGeom>
              <a:avLst/>
              <a:gdLst>
                <a:gd name="T0" fmla="*/ 0 w 95250"/>
                <a:gd name="T1" fmla="*/ 0 h 167639"/>
                <a:gd name="T2" fmla="*/ 241754 w 95250"/>
                <a:gd name="T3" fmla="*/ 0 h 167639"/>
                <a:gd name="T4" fmla="*/ 241754 w 95250"/>
                <a:gd name="T5" fmla="*/ 102758 h 167639"/>
                <a:gd name="T6" fmla="*/ 0 w 95250"/>
                <a:gd name="T7" fmla="*/ 102758 h 167639"/>
                <a:gd name="T8" fmla="*/ 0 w 95250"/>
                <a:gd name="T9" fmla="*/ 0 h 1676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639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67589"/>
                  </a:lnTo>
                  <a:lnTo>
                    <a:pt x="0" y="16758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7" name="object 97"/>
            <p:cNvSpPr/>
            <p:nvPr/>
          </p:nvSpPr>
          <p:spPr bwMode="auto">
            <a:xfrm>
              <a:off x="5024323" y="5673176"/>
              <a:ext cx="114815" cy="151440"/>
            </a:xfrm>
            <a:custGeom>
              <a:avLst/>
              <a:gdLst>
                <a:gd name="T0" fmla="*/ 241754 w 95250"/>
                <a:gd name="T1" fmla="*/ 0 h 167004"/>
                <a:gd name="T2" fmla="*/ 0 w 95250"/>
                <a:gd name="T3" fmla="*/ 0 h 167004"/>
                <a:gd name="T4" fmla="*/ 0 w 95250"/>
                <a:gd name="T5" fmla="*/ 102321 h 167004"/>
                <a:gd name="T6" fmla="*/ 241754 w 95250"/>
                <a:gd name="T7" fmla="*/ 102321 h 167004"/>
                <a:gd name="T8" fmla="*/ 241754 w 95250"/>
                <a:gd name="T9" fmla="*/ 0 h 1670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004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66877"/>
                  </a:lnTo>
                  <a:lnTo>
                    <a:pt x="94996" y="166877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8" name="object 98"/>
            <p:cNvSpPr/>
            <p:nvPr/>
          </p:nvSpPr>
          <p:spPr bwMode="auto">
            <a:xfrm>
              <a:off x="5024323" y="5673176"/>
              <a:ext cx="114815" cy="151440"/>
            </a:xfrm>
            <a:custGeom>
              <a:avLst/>
              <a:gdLst>
                <a:gd name="T0" fmla="*/ 0 w 95250"/>
                <a:gd name="T1" fmla="*/ 0 h 167004"/>
                <a:gd name="T2" fmla="*/ 241754 w 95250"/>
                <a:gd name="T3" fmla="*/ 0 h 167004"/>
                <a:gd name="T4" fmla="*/ 241754 w 95250"/>
                <a:gd name="T5" fmla="*/ 102321 h 167004"/>
                <a:gd name="T6" fmla="*/ 0 w 95250"/>
                <a:gd name="T7" fmla="*/ 102321 h 167004"/>
                <a:gd name="T8" fmla="*/ 0 w 95250"/>
                <a:gd name="T9" fmla="*/ 0 h 1670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004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66877"/>
                  </a:lnTo>
                  <a:lnTo>
                    <a:pt x="0" y="16687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19" name="object 99"/>
            <p:cNvSpPr/>
            <p:nvPr/>
          </p:nvSpPr>
          <p:spPr bwMode="auto">
            <a:xfrm>
              <a:off x="5280620" y="5672519"/>
              <a:ext cx="114815" cy="152016"/>
            </a:xfrm>
            <a:custGeom>
              <a:avLst/>
              <a:gdLst>
                <a:gd name="T0" fmla="*/ 241754 w 95250"/>
                <a:gd name="T1" fmla="*/ 0 h 167639"/>
                <a:gd name="T2" fmla="*/ 0 w 95250"/>
                <a:gd name="T3" fmla="*/ 0 h 167639"/>
                <a:gd name="T4" fmla="*/ 0 w 95250"/>
                <a:gd name="T5" fmla="*/ 102766 h 167639"/>
                <a:gd name="T6" fmla="*/ 241754 w 95250"/>
                <a:gd name="T7" fmla="*/ 102766 h 167639"/>
                <a:gd name="T8" fmla="*/ 241754 w 95250"/>
                <a:gd name="T9" fmla="*/ 0 h 1676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639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67601"/>
                  </a:lnTo>
                  <a:lnTo>
                    <a:pt x="94996" y="167601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0" name="object 100"/>
            <p:cNvSpPr/>
            <p:nvPr/>
          </p:nvSpPr>
          <p:spPr bwMode="auto">
            <a:xfrm>
              <a:off x="5280620" y="5672519"/>
              <a:ext cx="114815" cy="152016"/>
            </a:xfrm>
            <a:custGeom>
              <a:avLst/>
              <a:gdLst>
                <a:gd name="T0" fmla="*/ 0 w 95250"/>
                <a:gd name="T1" fmla="*/ 0 h 167639"/>
                <a:gd name="T2" fmla="*/ 241754 w 95250"/>
                <a:gd name="T3" fmla="*/ 0 h 167639"/>
                <a:gd name="T4" fmla="*/ 241754 w 95250"/>
                <a:gd name="T5" fmla="*/ 102766 h 167639"/>
                <a:gd name="T6" fmla="*/ 0 w 95250"/>
                <a:gd name="T7" fmla="*/ 102766 h 167639"/>
                <a:gd name="T8" fmla="*/ 0 w 95250"/>
                <a:gd name="T9" fmla="*/ 0 h 1676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639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67601"/>
                  </a:lnTo>
                  <a:lnTo>
                    <a:pt x="0" y="16760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1" name="object 101"/>
            <p:cNvSpPr/>
            <p:nvPr/>
          </p:nvSpPr>
          <p:spPr bwMode="auto">
            <a:xfrm>
              <a:off x="4521066" y="6025669"/>
              <a:ext cx="114815" cy="172170"/>
            </a:xfrm>
            <a:custGeom>
              <a:avLst/>
              <a:gdLst>
                <a:gd name="T0" fmla="*/ 241754 w 95250"/>
                <a:gd name="T1" fmla="*/ 0 h 189865"/>
                <a:gd name="T2" fmla="*/ 0 w 95250"/>
                <a:gd name="T3" fmla="*/ 0 h 189865"/>
                <a:gd name="T4" fmla="*/ 0 w 95250"/>
                <a:gd name="T5" fmla="*/ 116212 h 189865"/>
                <a:gd name="T6" fmla="*/ 241754 w 95250"/>
                <a:gd name="T7" fmla="*/ 116212 h 189865"/>
                <a:gd name="T8" fmla="*/ 241754 w 95250"/>
                <a:gd name="T9" fmla="*/ 0 h 1898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8986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89534"/>
                  </a:lnTo>
                  <a:lnTo>
                    <a:pt x="94996" y="18953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2" name="object 102"/>
            <p:cNvSpPr/>
            <p:nvPr/>
          </p:nvSpPr>
          <p:spPr bwMode="auto">
            <a:xfrm>
              <a:off x="4521066" y="6025669"/>
              <a:ext cx="114815" cy="172170"/>
            </a:xfrm>
            <a:custGeom>
              <a:avLst/>
              <a:gdLst>
                <a:gd name="T0" fmla="*/ 0 w 95250"/>
                <a:gd name="T1" fmla="*/ 0 h 189865"/>
                <a:gd name="T2" fmla="*/ 241754 w 95250"/>
                <a:gd name="T3" fmla="*/ 0 h 189865"/>
                <a:gd name="T4" fmla="*/ 241754 w 95250"/>
                <a:gd name="T5" fmla="*/ 116212 h 189865"/>
                <a:gd name="T6" fmla="*/ 0 w 95250"/>
                <a:gd name="T7" fmla="*/ 116212 h 189865"/>
                <a:gd name="T8" fmla="*/ 0 w 95250"/>
                <a:gd name="T9" fmla="*/ 0 h 1898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8986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89534"/>
                  </a:lnTo>
                  <a:lnTo>
                    <a:pt x="0" y="18953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1F527A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823" name="object 103"/>
            <p:cNvPicPr>
              <a:picLocks noChangeAspect="1" noChangeArrowheads="1"/>
            </p:cNvPicPr>
            <p:nvPr/>
          </p:nvPicPr>
          <p:blipFill>
            <a:blip r:embed="rId11"/>
            <a:stretch/>
          </p:blipFill>
          <p:spPr bwMode="auto">
            <a:xfrm>
              <a:off x="5023648" y="5989423"/>
              <a:ext cx="115855" cy="1467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24" name="object 104"/>
            <p:cNvSpPr/>
            <p:nvPr/>
          </p:nvSpPr>
          <p:spPr bwMode="auto">
            <a:xfrm>
              <a:off x="4520194" y="5674040"/>
              <a:ext cx="114815" cy="152016"/>
            </a:xfrm>
            <a:custGeom>
              <a:avLst/>
              <a:gdLst>
                <a:gd name="T0" fmla="*/ 241720 w 95250"/>
                <a:gd name="T1" fmla="*/ 0 h 167639"/>
                <a:gd name="T2" fmla="*/ 0 w 95250"/>
                <a:gd name="T3" fmla="*/ 0 h 167639"/>
                <a:gd name="T4" fmla="*/ 0 w 95250"/>
                <a:gd name="T5" fmla="*/ 102502 h 167639"/>
                <a:gd name="T6" fmla="*/ 241720 w 95250"/>
                <a:gd name="T7" fmla="*/ 102502 h 167639"/>
                <a:gd name="T8" fmla="*/ 241720 w 95250"/>
                <a:gd name="T9" fmla="*/ 0 h 1676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639" extrusionOk="0">
                  <a:moveTo>
                    <a:pt x="94983" y="0"/>
                  </a:moveTo>
                  <a:lnTo>
                    <a:pt x="0" y="0"/>
                  </a:lnTo>
                  <a:lnTo>
                    <a:pt x="0" y="167170"/>
                  </a:lnTo>
                  <a:lnTo>
                    <a:pt x="94983" y="167170"/>
                  </a:lnTo>
                  <a:lnTo>
                    <a:pt x="94983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5" name="object 105"/>
            <p:cNvSpPr/>
            <p:nvPr/>
          </p:nvSpPr>
          <p:spPr bwMode="auto">
            <a:xfrm>
              <a:off x="4520194" y="5674040"/>
              <a:ext cx="114815" cy="152016"/>
            </a:xfrm>
            <a:custGeom>
              <a:avLst/>
              <a:gdLst>
                <a:gd name="T0" fmla="*/ 0 w 95250"/>
                <a:gd name="T1" fmla="*/ 0 h 167639"/>
                <a:gd name="T2" fmla="*/ 241720 w 95250"/>
                <a:gd name="T3" fmla="*/ 0 h 167639"/>
                <a:gd name="T4" fmla="*/ 241720 w 95250"/>
                <a:gd name="T5" fmla="*/ 102502 h 167639"/>
                <a:gd name="T6" fmla="*/ 0 w 95250"/>
                <a:gd name="T7" fmla="*/ 102502 h 167639"/>
                <a:gd name="T8" fmla="*/ 0 w 95250"/>
                <a:gd name="T9" fmla="*/ 0 h 1676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67639" extrusionOk="0">
                  <a:moveTo>
                    <a:pt x="0" y="0"/>
                  </a:moveTo>
                  <a:lnTo>
                    <a:pt x="94983" y="0"/>
                  </a:lnTo>
                  <a:lnTo>
                    <a:pt x="94983" y="167170"/>
                  </a:lnTo>
                  <a:lnTo>
                    <a:pt x="0" y="16717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FFFFFF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6" name="object 106"/>
            <p:cNvSpPr/>
            <p:nvPr/>
          </p:nvSpPr>
          <p:spPr bwMode="auto">
            <a:xfrm>
              <a:off x="4774042" y="6026049"/>
              <a:ext cx="114815" cy="172170"/>
            </a:xfrm>
            <a:custGeom>
              <a:avLst/>
              <a:gdLst>
                <a:gd name="T0" fmla="*/ 241754 w 95250"/>
                <a:gd name="T1" fmla="*/ 0 h 189865"/>
                <a:gd name="T2" fmla="*/ 0 w 95250"/>
                <a:gd name="T3" fmla="*/ 0 h 189865"/>
                <a:gd name="T4" fmla="*/ 0 w 95250"/>
                <a:gd name="T5" fmla="*/ 116212 h 189865"/>
                <a:gd name="T6" fmla="*/ 241754 w 95250"/>
                <a:gd name="T7" fmla="*/ 116212 h 189865"/>
                <a:gd name="T8" fmla="*/ 241754 w 95250"/>
                <a:gd name="T9" fmla="*/ 0 h 1898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8986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89534"/>
                  </a:lnTo>
                  <a:lnTo>
                    <a:pt x="94996" y="18953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7" name="object 107"/>
            <p:cNvSpPr/>
            <p:nvPr/>
          </p:nvSpPr>
          <p:spPr bwMode="auto">
            <a:xfrm>
              <a:off x="4774042" y="6026049"/>
              <a:ext cx="114815" cy="172170"/>
            </a:xfrm>
            <a:custGeom>
              <a:avLst/>
              <a:gdLst>
                <a:gd name="T0" fmla="*/ 0 w 95250"/>
                <a:gd name="T1" fmla="*/ 0 h 189865"/>
                <a:gd name="T2" fmla="*/ 241754 w 95250"/>
                <a:gd name="T3" fmla="*/ 0 h 189865"/>
                <a:gd name="T4" fmla="*/ 241754 w 95250"/>
                <a:gd name="T5" fmla="*/ 116212 h 189865"/>
                <a:gd name="T6" fmla="*/ 0 w 95250"/>
                <a:gd name="T7" fmla="*/ 116212 h 189865"/>
                <a:gd name="T8" fmla="*/ 0 w 95250"/>
                <a:gd name="T9" fmla="*/ 0 h 1898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89865" extrusionOk="0">
                  <a:moveTo>
                    <a:pt x="0" y="0"/>
                  </a:moveTo>
                  <a:lnTo>
                    <a:pt x="94996" y="0"/>
                  </a:lnTo>
                  <a:lnTo>
                    <a:pt x="94996" y="189534"/>
                  </a:lnTo>
                  <a:lnTo>
                    <a:pt x="0" y="18953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3176A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28" name="object 108"/>
            <p:cNvSpPr/>
            <p:nvPr/>
          </p:nvSpPr>
          <p:spPr bwMode="auto">
            <a:xfrm>
              <a:off x="4265060" y="6026049"/>
              <a:ext cx="114815" cy="172170"/>
            </a:xfrm>
            <a:custGeom>
              <a:avLst/>
              <a:gdLst>
                <a:gd name="T0" fmla="*/ 241754 w 95250"/>
                <a:gd name="T1" fmla="*/ 0 h 189865"/>
                <a:gd name="T2" fmla="*/ 0 w 95250"/>
                <a:gd name="T3" fmla="*/ 0 h 189865"/>
                <a:gd name="T4" fmla="*/ 0 w 95250"/>
                <a:gd name="T5" fmla="*/ 116212 h 189865"/>
                <a:gd name="T6" fmla="*/ 241754 w 95250"/>
                <a:gd name="T7" fmla="*/ 116212 h 189865"/>
                <a:gd name="T8" fmla="*/ 241754 w 95250"/>
                <a:gd name="T9" fmla="*/ 0 h 1898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89865" extrusionOk="0">
                  <a:moveTo>
                    <a:pt x="94996" y="0"/>
                  </a:moveTo>
                  <a:lnTo>
                    <a:pt x="0" y="0"/>
                  </a:lnTo>
                  <a:lnTo>
                    <a:pt x="0" y="189534"/>
                  </a:lnTo>
                  <a:lnTo>
                    <a:pt x="94996" y="189534"/>
                  </a:lnTo>
                  <a:lnTo>
                    <a:pt x="94996" y="0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829" name="object 109"/>
            <p:cNvPicPr>
              <a:picLocks noChangeAspect="1" noChangeArrowheads="1"/>
            </p:cNvPicPr>
            <p:nvPr/>
          </p:nvPicPr>
          <p:blipFill>
            <a:blip r:embed="rId12"/>
            <a:stretch/>
          </p:blipFill>
          <p:spPr bwMode="auto">
            <a:xfrm>
              <a:off x="5280462" y="5990180"/>
              <a:ext cx="115855" cy="1459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30" name="object 110"/>
            <p:cNvPicPr>
              <a:picLocks noChangeAspect="1" noChangeArrowheads="1"/>
            </p:cNvPicPr>
            <p:nvPr/>
          </p:nvPicPr>
          <p:blipFill>
            <a:blip r:embed="rId13"/>
            <a:stretch/>
          </p:blipFill>
          <p:spPr bwMode="auto">
            <a:xfrm>
              <a:off x="4010147" y="5989929"/>
              <a:ext cx="114509" cy="1457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31" name="object 111"/>
            <p:cNvPicPr>
              <a:picLocks noChangeAspect="1" noChangeArrowheads="1"/>
            </p:cNvPicPr>
            <p:nvPr/>
          </p:nvPicPr>
          <p:blipFill>
            <a:blip r:embed="rId14"/>
            <a:stretch/>
          </p:blipFill>
          <p:spPr bwMode="auto">
            <a:xfrm>
              <a:off x="3759602" y="5989929"/>
              <a:ext cx="114493" cy="1457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32" name="object 112"/>
            <p:cNvSpPr/>
            <p:nvPr/>
          </p:nvSpPr>
          <p:spPr bwMode="auto">
            <a:xfrm>
              <a:off x="3842496" y="5911288"/>
              <a:ext cx="2032988" cy="286758"/>
            </a:xfrm>
            <a:custGeom>
              <a:avLst/>
              <a:gdLst>
                <a:gd name="T0" fmla="*/ 351315 w 1686560"/>
                <a:gd name="T1" fmla="*/ 95656 h 316229"/>
                <a:gd name="T2" fmla="*/ 66677 w 1686560"/>
                <a:gd name="T3" fmla="*/ 82862 h 316229"/>
                <a:gd name="T4" fmla="*/ 66706 w 1686560"/>
                <a:gd name="T5" fmla="*/ 156979 h 316229"/>
                <a:gd name="T6" fmla="*/ 407616 w 1686560"/>
                <a:gd name="T7" fmla="*/ 46955 h 316229"/>
                <a:gd name="T8" fmla="*/ 79729 w 1686560"/>
                <a:gd name="T9" fmla="*/ 23010 h 316229"/>
                <a:gd name="T10" fmla="*/ 25983 w 1686560"/>
                <a:gd name="T11" fmla="*/ 59727 h 316229"/>
                <a:gd name="T12" fmla="*/ 323714 w 1686560"/>
                <a:gd name="T13" fmla="*/ 46325 h 316229"/>
                <a:gd name="T14" fmla="*/ 380920 w 1686560"/>
                <a:gd name="T15" fmla="*/ 62538 h 316229"/>
                <a:gd name="T16" fmla="*/ 652859 w 1686560"/>
                <a:gd name="T17" fmla="*/ 23010 h 316229"/>
                <a:gd name="T18" fmla="*/ 542747 w 1686560"/>
                <a:gd name="T19" fmla="*/ 56612 h 316229"/>
                <a:gd name="T20" fmla="*/ 859385 w 1686560"/>
                <a:gd name="T21" fmla="*/ 22886 h 316229"/>
                <a:gd name="T22" fmla="*/ 594973 w 1686560"/>
                <a:gd name="T23" fmla="*/ 82862 h 316229"/>
                <a:gd name="T24" fmla="*/ 914778 w 1686560"/>
                <a:gd name="T25" fmla="*/ 47571 h 316229"/>
                <a:gd name="T26" fmla="*/ 837113 w 1686560"/>
                <a:gd name="T27" fmla="*/ 46325 h 316229"/>
                <a:gd name="T28" fmla="*/ 913097 w 1686560"/>
                <a:gd name="T29" fmla="*/ 60053 h 316229"/>
                <a:gd name="T30" fmla="*/ 1005986 w 1686560"/>
                <a:gd name="T31" fmla="*/ 52859 h 316229"/>
                <a:gd name="T32" fmla="*/ 1192279 w 1686560"/>
                <a:gd name="T33" fmla="*/ 22886 h 316229"/>
                <a:gd name="T34" fmla="*/ 1087043 w 1686560"/>
                <a:gd name="T35" fmla="*/ 54368 h 316229"/>
                <a:gd name="T36" fmla="*/ 1376178 w 1686560"/>
                <a:gd name="T37" fmla="*/ 46201 h 316229"/>
                <a:gd name="T38" fmla="*/ 1199936 w 1686560"/>
                <a:gd name="T39" fmla="*/ 62942 h 316229"/>
                <a:gd name="T40" fmla="*/ 1470422 w 1686560"/>
                <a:gd name="T41" fmla="*/ 53995 h 316229"/>
                <a:gd name="T42" fmla="*/ 1377082 w 1686560"/>
                <a:gd name="T43" fmla="*/ 46325 h 316229"/>
                <a:gd name="T44" fmla="*/ 1434285 w 1686560"/>
                <a:gd name="T45" fmla="*/ 63815 h 316229"/>
                <a:gd name="T46" fmla="*/ 1531537 w 1686560"/>
                <a:gd name="T47" fmla="*/ 53894 h 316229"/>
                <a:gd name="T48" fmla="*/ 1933918 w 1686560"/>
                <a:gd name="T49" fmla="*/ 22886 h 316229"/>
                <a:gd name="T50" fmla="*/ 1636318 w 1686560"/>
                <a:gd name="T51" fmla="*/ 47843 h 316229"/>
                <a:gd name="T52" fmla="*/ 1911683 w 1686560"/>
                <a:gd name="T53" fmla="*/ 46325 h 316229"/>
                <a:gd name="T54" fmla="*/ 1674327 w 1686560"/>
                <a:gd name="T55" fmla="*/ 118838 h 316229"/>
                <a:gd name="T56" fmla="*/ 1896686 w 1686560"/>
                <a:gd name="T57" fmla="*/ 63012 h 316229"/>
                <a:gd name="T58" fmla="*/ 2011422 w 1686560"/>
                <a:gd name="T59" fmla="*/ 56191 h 316229"/>
                <a:gd name="T60" fmla="*/ 1912200 w 1686560"/>
                <a:gd name="T61" fmla="*/ 45289 h 316229"/>
                <a:gd name="T62" fmla="*/ 1945330 w 1686560"/>
                <a:gd name="T63" fmla="*/ 56947 h 316229"/>
                <a:gd name="T64" fmla="*/ 2031590 w 1686560"/>
                <a:gd name="T65" fmla="*/ 506 h 316229"/>
                <a:gd name="T66" fmla="*/ 2138729 w 1686560"/>
                <a:gd name="T67" fmla="*/ 506 h 316229"/>
                <a:gd name="T68" fmla="*/ 2207830 w 1686560"/>
                <a:gd name="T69" fmla="*/ 71952 h 316229"/>
                <a:gd name="T70" fmla="*/ 2208443 w 1686560"/>
                <a:gd name="T71" fmla="*/ 118838 h 316229"/>
                <a:gd name="T72" fmla="*/ 2540304 w 1686560"/>
                <a:gd name="T73" fmla="*/ 47571 h 316229"/>
                <a:gd name="T74" fmla="*/ 2239599 w 1686560"/>
                <a:gd name="T75" fmla="*/ 23010 h 316229"/>
                <a:gd name="T76" fmla="*/ 2192123 w 1686560"/>
                <a:gd name="T77" fmla="*/ 60481 h 316229"/>
                <a:gd name="T78" fmla="*/ 2463191 w 1686560"/>
                <a:gd name="T79" fmla="*/ 46325 h 316229"/>
                <a:gd name="T80" fmla="*/ 2520424 w 1686560"/>
                <a:gd name="T81" fmla="*/ 63815 h 316229"/>
                <a:gd name="T82" fmla="*/ 2796889 w 1686560"/>
                <a:gd name="T83" fmla="*/ 23010 h 316229"/>
                <a:gd name="T84" fmla="*/ 2676755 w 1686560"/>
                <a:gd name="T85" fmla="*/ 56612 h 316229"/>
                <a:gd name="T86" fmla="*/ 3022288 w 1686560"/>
                <a:gd name="T87" fmla="*/ 22886 h 316229"/>
                <a:gd name="T88" fmla="*/ 3037286 w 1686560"/>
                <a:gd name="T89" fmla="*/ 133664 h 316229"/>
                <a:gd name="T90" fmla="*/ 3037286 w 1686560"/>
                <a:gd name="T91" fmla="*/ 95656 h 316229"/>
                <a:gd name="T92" fmla="*/ 2736841 w 1686560"/>
                <a:gd name="T93" fmla="*/ 71952 h 316229"/>
                <a:gd name="T94" fmla="*/ 3082727 w 1686560"/>
                <a:gd name="T95" fmla="*/ 47571 h 316229"/>
                <a:gd name="T96" fmla="*/ 2997952 w 1686560"/>
                <a:gd name="T97" fmla="*/ 46325 h 316229"/>
                <a:gd name="T98" fmla="*/ 3080885 w 1686560"/>
                <a:gd name="T99" fmla="*/ 60053 h 316229"/>
                <a:gd name="T100" fmla="*/ 3147627 w 1686560"/>
                <a:gd name="T101" fmla="*/ 53365 h 316229"/>
                <a:gd name="T102" fmla="*/ 3451141 w 1686560"/>
                <a:gd name="T103" fmla="*/ 170287 h 316229"/>
                <a:gd name="T104" fmla="*/ 3451141 w 1686560"/>
                <a:gd name="T105" fmla="*/ 133812 h 316229"/>
                <a:gd name="T106" fmla="*/ 3451141 w 1686560"/>
                <a:gd name="T107" fmla="*/ 96153 h 316229"/>
                <a:gd name="T108" fmla="*/ 4231113 w 1686560"/>
                <a:gd name="T109" fmla="*/ 59330 h 316229"/>
                <a:gd name="T110" fmla="*/ 4292036 w 1686560"/>
                <a:gd name="T111" fmla="*/ 70776 h 31622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686560" h="316229" extrusionOk="0">
                  <a:moveTo>
                    <a:pt x="138049" y="156006"/>
                  </a:moveTo>
                  <a:lnTo>
                    <a:pt x="26212" y="156006"/>
                  </a:lnTo>
                  <a:lnTo>
                    <a:pt x="26212" y="194030"/>
                  </a:lnTo>
                  <a:lnTo>
                    <a:pt x="138049" y="194030"/>
                  </a:lnTo>
                  <a:lnTo>
                    <a:pt x="138049" y="156006"/>
                  </a:lnTo>
                  <a:close/>
                </a:path>
                <a:path w="1686560" h="316229" extrusionOk="0">
                  <a:moveTo>
                    <a:pt x="139077" y="117348"/>
                  </a:moveTo>
                  <a:lnTo>
                    <a:pt x="112280" y="102768"/>
                  </a:lnTo>
                  <a:lnTo>
                    <a:pt x="51663" y="102654"/>
                  </a:lnTo>
                  <a:lnTo>
                    <a:pt x="26200" y="117348"/>
                  </a:lnTo>
                  <a:lnTo>
                    <a:pt x="26200" y="135140"/>
                  </a:lnTo>
                  <a:lnTo>
                    <a:pt x="139077" y="135140"/>
                  </a:lnTo>
                  <a:lnTo>
                    <a:pt x="139077" y="117348"/>
                  </a:lnTo>
                  <a:close/>
                </a:path>
                <a:path w="1686560" h="316229" extrusionOk="0">
                  <a:moveTo>
                    <a:pt x="139090" y="217995"/>
                  </a:moveTo>
                  <a:lnTo>
                    <a:pt x="26212" y="217995"/>
                  </a:lnTo>
                  <a:lnTo>
                    <a:pt x="26212" y="256019"/>
                  </a:lnTo>
                  <a:lnTo>
                    <a:pt x="139090" y="256019"/>
                  </a:lnTo>
                  <a:lnTo>
                    <a:pt x="139090" y="217995"/>
                  </a:lnTo>
                  <a:close/>
                </a:path>
                <a:path w="1686560" h="316229" extrusionOk="0">
                  <a:moveTo>
                    <a:pt x="169557" y="89636"/>
                  </a:moveTo>
                  <a:lnTo>
                    <a:pt x="167068" y="86372"/>
                  </a:lnTo>
                  <a:lnTo>
                    <a:pt x="160172" y="76581"/>
                  </a:lnTo>
                  <a:lnTo>
                    <a:pt x="149707" y="60236"/>
                  </a:lnTo>
                  <a:lnTo>
                    <a:pt x="136525" y="37325"/>
                  </a:lnTo>
                  <a:lnTo>
                    <a:pt x="47955" y="37325"/>
                  </a:lnTo>
                  <a:lnTo>
                    <a:pt x="47967" y="37528"/>
                  </a:lnTo>
                  <a:lnTo>
                    <a:pt x="31330" y="37528"/>
                  </a:lnTo>
                  <a:lnTo>
                    <a:pt x="18402" y="60642"/>
                  </a:lnTo>
                  <a:lnTo>
                    <a:pt x="8521" y="77419"/>
                  </a:lnTo>
                  <a:lnTo>
                    <a:pt x="2222" y="87642"/>
                  </a:lnTo>
                  <a:lnTo>
                    <a:pt x="0" y="91097"/>
                  </a:lnTo>
                  <a:lnTo>
                    <a:pt x="10210" y="97409"/>
                  </a:lnTo>
                  <a:lnTo>
                    <a:pt x="41021" y="75552"/>
                  </a:lnTo>
                  <a:lnTo>
                    <a:pt x="126974" y="75552"/>
                  </a:lnTo>
                  <a:lnTo>
                    <a:pt x="126822" y="75349"/>
                  </a:lnTo>
                  <a:lnTo>
                    <a:pt x="127203" y="73863"/>
                  </a:lnTo>
                  <a:lnTo>
                    <a:pt x="127203" y="75552"/>
                  </a:lnTo>
                  <a:lnTo>
                    <a:pt x="126974" y="75552"/>
                  </a:lnTo>
                  <a:lnTo>
                    <a:pt x="128358" y="77419"/>
                  </a:lnTo>
                  <a:lnTo>
                    <a:pt x="132524" y="82702"/>
                  </a:lnTo>
                  <a:lnTo>
                    <a:pt x="139661" y="91122"/>
                  </a:lnTo>
                  <a:lnTo>
                    <a:pt x="149682" y="101993"/>
                  </a:lnTo>
                  <a:lnTo>
                    <a:pt x="158635" y="94856"/>
                  </a:lnTo>
                  <a:lnTo>
                    <a:pt x="169557" y="89636"/>
                  </a:lnTo>
                  <a:close/>
                </a:path>
                <a:path w="1686560" h="316229" extrusionOk="0">
                  <a:moveTo>
                    <a:pt x="337693" y="37325"/>
                  </a:moveTo>
                  <a:lnTo>
                    <a:pt x="256540" y="37325"/>
                  </a:lnTo>
                  <a:lnTo>
                    <a:pt x="256540" y="37528"/>
                  </a:lnTo>
                  <a:lnTo>
                    <a:pt x="241287" y="37528"/>
                  </a:lnTo>
                  <a:lnTo>
                    <a:pt x="229552" y="60833"/>
                  </a:lnTo>
                  <a:lnTo>
                    <a:pt x="220738" y="78028"/>
                  </a:lnTo>
                  <a:lnTo>
                    <a:pt x="215188" y="88671"/>
                  </a:lnTo>
                  <a:lnTo>
                    <a:pt x="213271" y="92329"/>
                  </a:lnTo>
                  <a:lnTo>
                    <a:pt x="222631" y="98640"/>
                  </a:lnTo>
                  <a:lnTo>
                    <a:pt x="250177" y="75552"/>
                  </a:lnTo>
                  <a:lnTo>
                    <a:pt x="328942" y="75552"/>
                  </a:lnTo>
                  <a:lnTo>
                    <a:pt x="328803" y="75349"/>
                  </a:lnTo>
                  <a:lnTo>
                    <a:pt x="337693" y="37325"/>
                  </a:lnTo>
                  <a:close/>
                </a:path>
                <a:path w="1686560" h="316229" extrusionOk="0">
                  <a:moveTo>
                    <a:pt x="350139" y="117348"/>
                  </a:moveTo>
                  <a:lnTo>
                    <a:pt x="322516" y="102768"/>
                  </a:lnTo>
                  <a:lnTo>
                    <a:pt x="260032" y="102654"/>
                  </a:lnTo>
                  <a:lnTo>
                    <a:pt x="233807" y="117348"/>
                  </a:lnTo>
                  <a:lnTo>
                    <a:pt x="233794" y="135140"/>
                  </a:lnTo>
                  <a:lnTo>
                    <a:pt x="350139" y="135140"/>
                  </a:lnTo>
                  <a:lnTo>
                    <a:pt x="350139" y="117348"/>
                  </a:lnTo>
                  <a:close/>
                </a:path>
                <a:path w="1686560" h="316229" extrusionOk="0">
                  <a:moveTo>
                    <a:pt x="368147" y="91643"/>
                  </a:moveTo>
                  <a:lnTo>
                    <a:pt x="365836" y="88061"/>
                  </a:lnTo>
                  <a:lnTo>
                    <a:pt x="359460" y="77584"/>
                  </a:lnTo>
                  <a:lnTo>
                    <a:pt x="349808" y="60553"/>
                  </a:lnTo>
                  <a:lnTo>
                    <a:pt x="337693" y="37325"/>
                  </a:lnTo>
                  <a:lnTo>
                    <a:pt x="329158" y="73863"/>
                  </a:lnTo>
                  <a:lnTo>
                    <a:pt x="329158" y="75552"/>
                  </a:lnTo>
                  <a:lnTo>
                    <a:pt x="328942" y="75552"/>
                  </a:lnTo>
                  <a:lnTo>
                    <a:pt x="330403" y="77597"/>
                  </a:lnTo>
                  <a:lnTo>
                    <a:pt x="334962" y="83743"/>
                  </a:lnTo>
                  <a:lnTo>
                    <a:pt x="342163" y="92875"/>
                  </a:lnTo>
                  <a:lnTo>
                    <a:pt x="351637" y="104076"/>
                  </a:lnTo>
                  <a:lnTo>
                    <a:pt x="358800" y="97942"/>
                  </a:lnTo>
                  <a:lnTo>
                    <a:pt x="368147" y="91643"/>
                  </a:lnTo>
                  <a:close/>
                </a:path>
                <a:path w="1686560" h="316229" extrusionOk="0">
                  <a:moveTo>
                    <a:pt x="416483" y="0"/>
                  </a:moveTo>
                  <a:lnTo>
                    <a:pt x="374383" y="0"/>
                  </a:lnTo>
                  <a:lnTo>
                    <a:pt x="388175" y="87490"/>
                  </a:lnTo>
                  <a:lnTo>
                    <a:pt x="395300" y="86207"/>
                  </a:lnTo>
                  <a:lnTo>
                    <a:pt x="401675" y="86067"/>
                  </a:lnTo>
                  <a:lnTo>
                    <a:pt x="407263" y="87083"/>
                  </a:lnTo>
                  <a:lnTo>
                    <a:pt x="416483" y="0"/>
                  </a:lnTo>
                  <a:close/>
                </a:path>
                <a:path w="1686560" h="316229" extrusionOk="0">
                  <a:moveTo>
                    <a:pt x="549656" y="37325"/>
                  </a:moveTo>
                  <a:lnTo>
                    <a:pt x="468503" y="37325"/>
                  </a:lnTo>
                  <a:lnTo>
                    <a:pt x="468503" y="37528"/>
                  </a:lnTo>
                  <a:lnTo>
                    <a:pt x="453250" y="37528"/>
                  </a:lnTo>
                  <a:lnTo>
                    <a:pt x="441515" y="60833"/>
                  </a:lnTo>
                  <a:lnTo>
                    <a:pt x="432701" y="78028"/>
                  </a:lnTo>
                  <a:lnTo>
                    <a:pt x="427151" y="88671"/>
                  </a:lnTo>
                  <a:lnTo>
                    <a:pt x="425234" y="92329"/>
                  </a:lnTo>
                  <a:lnTo>
                    <a:pt x="434594" y="98640"/>
                  </a:lnTo>
                  <a:lnTo>
                    <a:pt x="462127" y="75552"/>
                  </a:lnTo>
                  <a:lnTo>
                    <a:pt x="540905" y="75552"/>
                  </a:lnTo>
                  <a:lnTo>
                    <a:pt x="540766" y="75349"/>
                  </a:lnTo>
                  <a:lnTo>
                    <a:pt x="549656" y="37325"/>
                  </a:lnTo>
                  <a:close/>
                </a:path>
                <a:path w="1686560" h="316229" extrusionOk="0">
                  <a:moveTo>
                    <a:pt x="561632" y="135140"/>
                  </a:moveTo>
                  <a:lnTo>
                    <a:pt x="561619" y="117348"/>
                  </a:lnTo>
                  <a:lnTo>
                    <a:pt x="534009" y="102768"/>
                  </a:lnTo>
                  <a:lnTo>
                    <a:pt x="471512" y="102654"/>
                  </a:lnTo>
                  <a:lnTo>
                    <a:pt x="445287" y="117348"/>
                  </a:lnTo>
                  <a:lnTo>
                    <a:pt x="445287" y="135140"/>
                  </a:lnTo>
                  <a:lnTo>
                    <a:pt x="561632" y="135140"/>
                  </a:lnTo>
                  <a:close/>
                </a:path>
                <a:path w="1686560" h="316229" extrusionOk="0">
                  <a:moveTo>
                    <a:pt x="580110" y="91643"/>
                  </a:moveTo>
                  <a:lnTo>
                    <a:pt x="577799" y="88061"/>
                  </a:lnTo>
                  <a:lnTo>
                    <a:pt x="571423" y="77584"/>
                  </a:lnTo>
                  <a:lnTo>
                    <a:pt x="561771" y="60553"/>
                  </a:lnTo>
                  <a:lnTo>
                    <a:pt x="549656" y="37325"/>
                  </a:lnTo>
                  <a:lnTo>
                    <a:pt x="541121" y="73863"/>
                  </a:lnTo>
                  <a:lnTo>
                    <a:pt x="541121" y="75552"/>
                  </a:lnTo>
                  <a:lnTo>
                    <a:pt x="540905" y="75552"/>
                  </a:lnTo>
                  <a:lnTo>
                    <a:pt x="542366" y="77597"/>
                  </a:lnTo>
                  <a:lnTo>
                    <a:pt x="546925" y="83743"/>
                  </a:lnTo>
                  <a:lnTo>
                    <a:pt x="554126" y="92875"/>
                  </a:lnTo>
                  <a:lnTo>
                    <a:pt x="563600" y="104076"/>
                  </a:lnTo>
                  <a:lnTo>
                    <a:pt x="570763" y="97942"/>
                  </a:lnTo>
                  <a:lnTo>
                    <a:pt x="580110" y="91643"/>
                  </a:lnTo>
                  <a:close/>
                </a:path>
                <a:path w="1686560" h="316229" extrusionOk="0">
                  <a:moveTo>
                    <a:pt x="630123" y="406"/>
                  </a:moveTo>
                  <a:lnTo>
                    <a:pt x="588022" y="406"/>
                  </a:lnTo>
                  <a:lnTo>
                    <a:pt x="601814" y="87896"/>
                  </a:lnTo>
                  <a:lnTo>
                    <a:pt x="608939" y="86614"/>
                  </a:lnTo>
                  <a:lnTo>
                    <a:pt x="615302" y="86474"/>
                  </a:lnTo>
                  <a:lnTo>
                    <a:pt x="620903" y="87490"/>
                  </a:lnTo>
                  <a:lnTo>
                    <a:pt x="630123" y="406"/>
                  </a:lnTo>
                  <a:close/>
                </a:path>
                <a:path w="1686560" h="316229" extrusionOk="0">
                  <a:moveTo>
                    <a:pt x="759929" y="37325"/>
                  </a:moveTo>
                  <a:lnTo>
                    <a:pt x="678776" y="37325"/>
                  </a:lnTo>
                  <a:lnTo>
                    <a:pt x="678776" y="37528"/>
                  </a:lnTo>
                  <a:lnTo>
                    <a:pt x="663524" y="37528"/>
                  </a:lnTo>
                  <a:lnTo>
                    <a:pt x="651802" y="60833"/>
                  </a:lnTo>
                  <a:lnTo>
                    <a:pt x="642988" y="78028"/>
                  </a:lnTo>
                  <a:lnTo>
                    <a:pt x="637438" y="88671"/>
                  </a:lnTo>
                  <a:lnTo>
                    <a:pt x="635508" y="92329"/>
                  </a:lnTo>
                  <a:lnTo>
                    <a:pt x="644867" y="98640"/>
                  </a:lnTo>
                  <a:lnTo>
                    <a:pt x="672401" y="75552"/>
                  </a:lnTo>
                  <a:lnTo>
                    <a:pt x="751192" y="75552"/>
                  </a:lnTo>
                  <a:lnTo>
                    <a:pt x="751039" y="75349"/>
                  </a:lnTo>
                  <a:lnTo>
                    <a:pt x="759929" y="37325"/>
                  </a:lnTo>
                  <a:close/>
                </a:path>
                <a:path w="1686560" h="316229" extrusionOk="0">
                  <a:moveTo>
                    <a:pt x="772083" y="155790"/>
                  </a:moveTo>
                  <a:lnTo>
                    <a:pt x="657923" y="155790"/>
                  </a:lnTo>
                  <a:lnTo>
                    <a:pt x="657923" y="193814"/>
                  </a:lnTo>
                  <a:lnTo>
                    <a:pt x="772083" y="193814"/>
                  </a:lnTo>
                  <a:lnTo>
                    <a:pt x="772083" y="155790"/>
                  </a:lnTo>
                  <a:close/>
                </a:path>
                <a:path w="1686560" h="316229" extrusionOk="0">
                  <a:moveTo>
                    <a:pt x="772439" y="135140"/>
                  </a:moveTo>
                  <a:lnTo>
                    <a:pt x="772426" y="117348"/>
                  </a:lnTo>
                  <a:lnTo>
                    <a:pt x="745299" y="102768"/>
                  </a:lnTo>
                  <a:lnTo>
                    <a:pt x="683895" y="102654"/>
                  </a:lnTo>
                  <a:lnTo>
                    <a:pt x="658114" y="117348"/>
                  </a:lnTo>
                  <a:lnTo>
                    <a:pt x="658114" y="135140"/>
                  </a:lnTo>
                  <a:lnTo>
                    <a:pt x="772439" y="135140"/>
                  </a:lnTo>
                  <a:close/>
                </a:path>
                <a:path w="1686560" h="316229" extrusionOk="0">
                  <a:moveTo>
                    <a:pt x="790384" y="91643"/>
                  </a:moveTo>
                  <a:lnTo>
                    <a:pt x="788085" y="88061"/>
                  </a:lnTo>
                  <a:lnTo>
                    <a:pt x="781697" y="77584"/>
                  </a:lnTo>
                  <a:lnTo>
                    <a:pt x="772045" y="60553"/>
                  </a:lnTo>
                  <a:lnTo>
                    <a:pt x="759929" y="37325"/>
                  </a:lnTo>
                  <a:lnTo>
                    <a:pt x="751395" y="73863"/>
                  </a:lnTo>
                  <a:lnTo>
                    <a:pt x="751395" y="75552"/>
                  </a:lnTo>
                  <a:lnTo>
                    <a:pt x="751192" y="75552"/>
                  </a:lnTo>
                  <a:lnTo>
                    <a:pt x="752640" y="77597"/>
                  </a:lnTo>
                  <a:lnTo>
                    <a:pt x="757212" y="83743"/>
                  </a:lnTo>
                  <a:lnTo>
                    <a:pt x="764413" y="92875"/>
                  </a:lnTo>
                  <a:lnTo>
                    <a:pt x="773874" y="104076"/>
                  </a:lnTo>
                  <a:lnTo>
                    <a:pt x="781037" y="97942"/>
                  </a:lnTo>
                  <a:lnTo>
                    <a:pt x="790384" y="91643"/>
                  </a:lnTo>
                  <a:close/>
                </a:path>
                <a:path w="1686560" h="316229" extrusionOk="0">
                  <a:moveTo>
                    <a:pt x="840409" y="825"/>
                  </a:moveTo>
                  <a:lnTo>
                    <a:pt x="798309" y="825"/>
                  </a:lnTo>
                  <a:lnTo>
                    <a:pt x="812101" y="88328"/>
                  </a:lnTo>
                  <a:lnTo>
                    <a:pt x="819226" y="87033"/>
                  </a:lnTo>
                  <a:lnTo>
                    <a:pt x="825588" y="86893"/>
                  </a:lnTo>
                  <a:lnTo>
                    <a:pt x="831189" y="87909"/>
                  </a:lnTo>
                  <a:lnTo>
                    <a:pt x="840409" y="825"/>
                  </a:lnTo>
                  <a:close/>
                </a:path>
                <a:path w="1686560" h="316229" extrusionOk="0">
                  <a:moveTo>
                    <a:pt x="980440" y="135140"/>
                  </a:moveTo>
                  <a:lnTo>
                    <a:pt x="980427" y="117348"/>
                  </a:lnTo>
                  <a:lnTo>
                    <a:pt x="953643" y="102768"/>
                  </a:lnTo>
                  <a:lnTo>
                    <a:pt x="893013" y="102654"/>
                  </a:lnTo>
                  <a:lnTo>
                    <a:pt x="867562" y="117348"/>
                  </a:lnTo>
                  <a:lnTo>
                    <a:pt x="867562" y="135140"/>
                  </a:lnTo>
                  <a:lnTo>
                    <a:pt x="980440" y="135140"/>
                  </a:lnTo>
                  <a:close/>
                </a:path>
                <a:path w="1686560" h="316229" extrusionOk="0">
                  <a:moveTo>
                    <a:pt x="980782" y="155790"/>
                  </a:moveTo>
                  <a:lnTo>
                    <a:pt x="867803" y="155790"/>
                  </a:lnTo>
                  <a:lnTo>
                    <a:pt x="867803" y="193814"/>
                  </a:lnTo>
                  <a:lnTo>
                    <a:pt x="980782" y="193814"/>
                  </a:lnTo>
                  <a:lnTo>
                    <a:pt x="980782" y="155790"/>
                  </a:lnTo>
                  <a:close/>
                </a:path>
                <a:path w="1686560" h="316229" extrusionOk="0">
                  <a:moveTo>
                    <a:pt x="1006894" y="91643"/>
                  </a:moveTo>
                  <a:lnTo>
                    <a:pt x="1004582" y="88061"/>
                  </a:lnTo>
                  <a:lnTo>
                    <a:pt x="998207" y="77584"/>
                  </a:lnTo>
                  <a:lnTo>
                    <a:pt x="988555" y="60553"/>
                  </a:lnTo>
                  <a:lnTo>
                    <a:pt x="976452" y="37325"/>
                  </a:lnTo>
                  <a:lnTo>
                    <a:pt x="895286" y="37325"/>
                  </a:lnTo>
                  <a:lnTo>
                    <a:pt x="895286" y="37528"/>
                  </a:lnTo>
                  <a:lnTo>
                    <a:pt x="880046" y="37528"/>
                  </a:lnTo>
                  <a:lnTo>
                    <a:pt x="868311" y="60833"/>
                  </a:lnTo>
                  <a:lnTo>
                    <a:pt x="859485" y="78028"/>
                  </a:lnTo>
                  <a:lnTo>
                    <a:pt x="853935" y="88671"/>
                  </a:lnTo>
                  <a:lnTo>
                    <a:pt x="852017" y="92329"/>
                  </a:lnTo>
                  <a:lnTo>
                    <a:pt x="861390" y="98640"/>
                  </a:lnTo>
                  <a:lnTo>
                    <a:pt x="888923" y="75552"/>
                  </a:lnTo>
                  <a:lnTo>
                    <a:pt x="967701" y="75552"/>
                  </a:lnTo>
                  <a:lnTo>
                    <a:pt x="967562" y="75349"/>
                  </a:lnTo>
                  <a:lnTo>
                    <a:pt x="967905" y="73888"/>
                  </a:lnTo>
                  <a:lnTo>
                    <a:pt x="967905" y="75552"/>
                  </a:lnTo>
                  <a:lnTo>
                    <a:pt x="967701" y="75552"/>
                  </a:lnTo>
                  <a:lnTo>
                    <a:pt x="969162" y="77597"/>
                  </a:lnTo>
                  <a:lnTo>
                    <a:pt x="973721" y="83743"/>
                  </a:lnTo>
                  <a:lnTo>
                    <a:pt x="980922" y="92875"/>
                  </a:lnTo>
                  <a:lnTo>
                    <a:pt x="990396" y="104076"/>
                  </a:lnTo>
                  <a:lnTo>
                    <a:pt x="997559" y="97942"/>
                  </a:lnTo>
                  <a:lnTo>
                    <a:pt x="1006894" y="91643"/>
                  </a:lnTo>
                  <a:close/>
                </a:path>
                <a:path w="1686560" h="316229" extrusionOk="0">
                  <a:moveTo>
                    <a:pt x="1187602" y="37325"/>
                  </a:moveTo>
                  <a:lnTo>
                    <a:pt x="1099032" y="37325"/>
                  </a:lnTo>
                  <a:lnTo>
                    <a:pt x="1099032" y="37528"/>
                  </a:lnTo>
                  <a:lnTo>
                    <a:pt x="1082395" y="37528"/>
                  </a:lnTo>
                  <a:lnTo>
                    <a:pt x="1069594" y="60833"/>
                  </a:lnTo>
                  <a:lnTo>
                    <a:pt x="1059980" y="78028"/>
                  </a:lnTo>
                  <a:lnTo>
                    <a:pt x="1053922" y="88671"/>
                  </a:lnTo>
                  <a:lnTo>
                    <a:pt x="1051826" y="92329"/>
                  </a:lnTo>
                  <a:lnTo>
                    <a:pt x="1062037" y="98640"/>
                  </a:lnTo>
                  <a:lnTo>
                    <a:pt x="1092085" y="75552"/>
                  </a:lnTo>
                  <a:lnTo>
                    <a:pt x="1178039" y="75552"/>
                  </a:lnTo>
                  <a:lnTo>
                    <a:pt x="1177886" y="75349"/>
                  </a:lnTo>
                  <a:lnTo>
                    <a:pt x="1187602" y="37325"/>
                  </a:lnTo>
                  <a:close/>
                </a:path>
                <a:path w="1686560" h="316229" extrusionOk="0">
                  <a:moveTo>
                    <a:pt x="1193495" y="217995"/>
                  </a:moveTo>
                  <a:lnTo>
                    <a:pt x="1075067" y="217995"/>
                  </a:lnTo>
                  <a:lnTo>
                    <a:pt x="1075067" y="256019"/>
                  </a:lnTo>
                  <a:lnTo>
                    <a:pt x="1193495" y="256019"/>
                  </a:lnTo>
                  <a:lnTo>
                    <a:pt x="1193495" y="217995"/>
                  </a:lnTo>
                  <a:close/>
                </a:path>
                <a:path w="1686560" h="316229" extrusionOk="0">
                  <a:moveTo>
                    <a:pt x="1193495" y="156006"/>
                  </a:moveTo>
                  <a:lnTo>
                    <a:pt x="1076744" y="156006"/>
                  </a:lnTo>
                  <a:lnTo>
                    <a:pt x="1076744" y="194030"/>
                  </a:lnTo>
                  <a:lnTo>
                    <a:pt x="1193495" y="194030"/>
                  </a:lnTo>
                  <a:lnTo>
                    <a:pt x="1193495" y="156006"/>
                  </a:lnTo>
                  <a:close/>
                </a:path>
                <a:path w="1686560" h="316229" extrusionOk="0">
                  <a:moveTo>
                    <a:pt x="1193495" y="135140"/>
                  </a:moveTo>
                  <a:lnTo>
                    <a:pt x="1193482" y="117348"/>
                  </a:lnTo>
                  <a:lnTo>
                    <a:pt x="1165466" y="102768"/>
                  </a:lnTo>
                  <a:lnTo>
                    <a:pt x="1102055" y="102654"/>
                  </a:lnTo>
                  <a:lnTo>
                    <a:pt x="1075436" y="117348"/>
                  </a:lnTo>
                  <a:lnTo>
                    <a:pt x="1075423" y="135140"/>
                  </a:lnTo>
                  <a:lnTo>
                    <a:pt x="1193495" y="135140"/>
                  </a:lnTo>
                  <a:close/>
                </a:path>
                <a:path w="1686560" h="316229" extrusionOk="0">
                  <a:moveTo>
                    <a:pt x="1220825" y="91643"/>
                  </a:moveTo>
                  <a:lnTo>
                    <a:pt x="1218311" y="88061"/>
                  </a:lnTo>
                  <a:lnTo>
                    <a:pt x="1211351" y="77584"/>
                  </a:lnTo>
                  <a:lnTo>
                    <a:pt x="1200823" y="60553"/>
                  </a:lnTo>
                  <a:lnTo>
                    <a:pt x="1187602" y="37325"/>
                  </a:lnTo>
                  <a:lnTo>
                    <a:pt x="1178280" y="73863"/>
                  </a:lnTo>
                  <a:lnTo>
                    <a:pt x="1178280" y="75552"/>
                  </a:lnTo>
                  <a:lnTo>
                    <a:pt x="1178039" y="75552"/>
                  </a:lnTo>
                  <a:lnTo>
                    <a:pt x="1179626" y="77597"/>
                  </a:lnTo>
                  <a:lnTo>
                    <a:pt x="1184617" y="83743"/>
                  </a:lnTo>
                  <a:lnTo>
                    <a:pt x="1192479" y="92875"/>
                  </a:lnTo>
                  <a:lnTo>
                    <a:pt x="1202817" y="104076"/>
                  </a:lnTo>
                  <a:lnTo>
                    <a:pt x="1210627" y="97942"/>
                  </a:lnTo>
                  <a:lnTo>
                    <a:pt x="1220825" y="91643"/>
                  </a:lnTo>
                  <a:close/>
                </a:path>
                <a:path w="1686560" h="316229" extrusionOk="0">
                  <a:moveTo>
                    <a:pt x="1258036" y="825"/>
                  </a:moveTo>
                  <a:lnTo>
                    <a:pt x="1215936" y="825"/>
                  </a:lnTo>
                  <a:lnTo>
                    <a:pt x="1229728" y="88328"/>
                  </a:lnTo>
                  <a:lnTo>
                    <a:pt x="1236853" y="87033"/>
                  </a:lnTo>
                  <a:lnTo>
                    <a:pt x="1243228" y="86893"/>
                  </a:lnTo>
                  <a:lnTo>
                    <a:pt x="1248829" y="87909"/>
                  </a:lnTo>
                  <a:lnTo>
                    <a:pt x="1258036" y="825"/>
                  </a:lnTo>
                  <a:close/>
                </a:path>
                <a:path w="1686560" h="316229" extrusionOk="0">
                  <a:moveTo>
                    <a:pt x="1685531" y="277723"/>
                  </a:moveTo>
                  <a:lnTo>
                    <a:pt x="1356118" y="277723"/>
                  </a:lnTo>
                  <a:lnTo>
                    <a:pt x="1356118" y="315747"/>
                  </a:lnTo>
                  <a:lnTo>
                    <a:pt x="1685531" y="315747"/>
                  </a:lnTo>
                  <a:lnTo>
                    <a:pt x="1685531" y="277723"/>
                  </a:lnTo>
                  <a:close/>
                </a:path>
                <a:path w="1686560" h="316229" extrusionOk="0">
                  <a:moveTo>
                    <a:pt x="1686064" y="218236"/>
                  </a:moveTo>
                  <a:lnTo>
                    <a:pt x="1356118" y="218236"/>
                  </a:lnTo>
                  <a:lnTo>
                    <a:pt x="1356118" y="256260"/>
                  </a:lnTo>
                  <a:lnTo>
                    <a:pt x="1686064" y="256260"/>
                  </a:lnTo>
                  <a:lnTo>
                    <a:pt x="1686064" y="218236"/>
                  </a:lnTo>
                  <a:close/>
                </a:path>
                <a:path w="1686560" h="316229" extrusionOk="0">
                  <a:moveTo>
                    <a:pt x="1686064" y="156819"/>
                  </a:moveTo>
                  <a:lnTo>
                    <a:pt x="1356118" y="156819"/>
                  </a:lnTo>
                  <a:lnTo>
                    <a:pt x="1356118" y="194843"/>
                  </a:lnTo>
                  <a:lnTo>
                    <a:pt x="1686064" y="194843"/>
                  </a:lnTo>
                  <a:lnTo>
                    <a:pt x="1686064" y="156819"/>
                  </a:lnTo>
                  <a:close/>
                </a:path>
                <a:path w="1686560" h="316229" extrusionOk="0">
                  <a:moveTo>
                    <a:pt x="1686547" y="115430"/>
                  </a:moveTo>
                  <a:lnTo>
                    <a:pt x="1662607" y="96761"/>
                  </a:lnTo>
                  <a:lnTo>
                    <a:pt x="1356118" y="96761"/>
                  </a:lnTo>
                  <a:lnTo>
                    <a:pt x="1356118" y="134785"/>
                  </a:lnTo>
                  <a:lnTo>
                    <a:pt x="1685163" y="134670"/>
                  </a:lnTo>
                  <a:lnTo>
                    <a:pt x="1685036" y="119100"/>
                  </a:lnTo>
                  <a:lnTo>
                    <a:pt x="1686547" y="115430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3" name="object 113"/>
            <p:cNvSpPr/>
            <p:nvPr/>
          </p:nvSpPr>
          <p:spPr bwMode="auto">
            <a:xfrm>
              <a:off x="4635559" y="6052560"/>
              <a:ext cx="137778" cy="34549"/>
            </a:xfrm>
            <a:custGeom>
              <a:avLst/>
              <a:gdLst>
                <a:gd name="T0" fmla="*/ 290524 w 114300"/>
                <a:gd name="T1" fmla="*/ 0 h 38100"/>
                <a:gd name="T2" fmla="*/ 0 w 114300"/>
                <a:gd name="T3" fmla="*/ 0 h 38100"/>
                <a:gd name="T4" fmla="*/ 0 w 114300"/>
                <a:gd name="T5" fmla="*/ 23313 h 38100"/>
                <a:gd name="T6" fmla="*/ 290524 w 114300"/>
                <a:gd name="T7" fmla="*/ 23313 h 38100"/>
                <a:gd name="T8" fmla="*/ 290524 w 114300"/>
                <a:gd name="T9" fmla="*/ 0 h 38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4300" h="38100" extrusionOk="0">
                  <a:moveTo>
                    <a:pt x="114160" y="0"/>
                  </a:moveTo>
                  <a:lnTo>
                    <a:pt x="0" y="0"/>
                  </a:lnTo>
                  <a:lnTo>
                    <a:pt x="0" y="38023"/>
                  </a:lnTo>
                  <a:lnTo>
                    <a:pt x="114160" y="38023"/>
                  </a:lnTo>
                  <a:lnTo>
                    <a:pt x="114160" y="0"/>
                  </a:lnTo>
                  <a:close/>
                </a:path>
              </a:pathLst>
            </a:custGeom>
            <a:noFill/>
            <a:ln w="3175">
              <a:solidFill>
                <a:srgbClr val="1F527A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4" name="object 114"/>
            <p:cNvSpPr/>
            <p:nvPr/>
          </p:nvSpPr>
          <p:spPr bwMode="auto">
            <a:xfrm>
              <a:off x="3788854" y="5910978"/>
              <a:ext cx="1647976" cy="286182"/>
            </a:xfrm>
            <a:custGeom>
              <a:avLst/>
              <a:gdLst>
                <a:gd name="T0" fmla="*/ 0 w 1367154"/>
                <a:gd name="T1" fmla="*/ 934 h 315595"/>
                <a:gd name="T2" fmla="*/ 53230 w 1367154"/>
                <a:gd name="T3" fmla="*/ 52616 h 315595"/>
                <a:gd name="T4" fmla="*/ 83676 w 1367154"/>
                <a:gd name="T5" fmla="*/ 53145 h 315595"/>
                <a:gd name="T6" fmla="*/ 472968 w 1367154"/>
                <a:gd name="T7" fmla="*/ 170081 h 315595"/>
                <a:gd name="T8" fmla="*/ 179956 w 1367154"/>
                <a:gd name="T9" fmla="*/ 193403 h 315595"/>
                <a:gd name="T10" fmla="*/ 472968 w 1367154"/>
                <a:gd name="T11" fmla="*/ 170081 h 315595"/>
                <a:gd name="T12" fmla="*/ 533020 w 1367154"/>
                <a:gd name="T13" fmla="*/ 780 h 315595"/>
                <a:gd name="T14" fmla="*/ 586219 w 1367154"/>
                <a:gd name="T15" fmla="*/ 53627 h 315595"/>
                <a:gd name="T16" fmla="*/ 616695 w 1367154"/>
                <a:gd name="T17" fmla="*/ 54173 h 315595"/>
                <a:gd name="T18" fmla="*/ 1004308 w 1367154"/>
                <a:gd name="T19" fmla="*/ 170081 h 315595"/>
                <a:gd name="T20" fmla="*/ 711330 w 1367154"/>
                <a:gd name="T21" fmla="*/ 193403 h 315595"/>
                <a:gd name="T22" fmla="*/ 1004308 w 1367154"/>
                <a:gd name="T23" fmla="*/ 170081 h 315595"/>
                <a:gd name="T24" fmla="*/ 706448 w 1367154"/>
                <a:gd name="T25" fmla="*/ 95733 h 315595"/>
                <a:gd name="T26" fmla="*/ 1005052 w 1367154"/>
                <a:gd name="T27" fmla="*/ 119046 h 315595"/>
                <a:gd name="T28" fmla="*/ 1005373 w 1367154"/>
                <a:gd name="T29" fmla="*/ 133872 h 315595"/>
                <a:gd name="T30" fmla="*/ 710198 w 1367154"/>
                <a:gd name="T31" fmla="*/ 157186 h 315595"/>
                <a:gd name="T32" fmla="*/ 1005373 w 1367154"/>
                <a:gd name="T33" fmla="*/ 133872 h 315595"/>
                <a:gd name="T34" fmla="*/ 1245804 w 1367154"/>
                <a:gd name="T35" fmla="*/ 170081 h 315595"/>
                <a:gd name="T36" fmla="*/ 1545832 w 1367154"/>
                <a:gd name="T37" fmla="*/ 193403 h 315595"/>
                <a:gd name="T38" fmla="*/ 1545832 w 1367154"/>
                <a:gd name="T39" fmla="*/ 133872 h 315595"/>
                <a:gd name="T40" fmla="*/ 1248357 w 1367154"/>
                <a:gd name="T41" fmla="*/ 157186 h 315595"/>
                <a:gd name="T42" fmla="*/ 1545832 w 1367154"/>
                <a:gd name="T43" fmla="*/ 133872 h 315595"/>
                <a:gd name="T44" fmla="*/ 1247259 w 1367154"/>
                <a:gd name="T45" fmla="*/ 95733 h 315595"/>
                <a:gd name="T46" fmla="*/ 1545862 w 1367154"/>
                <a:gd name="T47" fmla="*/ 119046 h 315595"/>
                <a:gd name="T48" fmla="*/ 2079919 w 1367154"/>
                <a:gd name="T49" fmla="*/ 170081 h 315595"/>
                <a:gd name="T50" fmla="*/ 1787585 w 1367154"/>
                <a:gd name="T51" fmla="*/ 193403 h 315595"/>
                <a:gd name="T52" fmla="*/ 2079919 w 1367154"/>
                <a:gd name="T53" fmla="*/ 170081 h 315595"/>
                <a:gd name="T54" fmla="*/ 1788423 w 1367154"/>
                <a:gd name="T55" fmla="*/ 133872 h 315595"/>
                <a:gd name="T56" fmla="*/ 2079951 w 1367154"/>
                <a:gd name="T57" fmla="*/ 157186 h 315595"/>
                <a:gd name="T58" fmla="*/ 2608869 w 1367154"/>
                <a:gd name="T59" fmla="*/ 170081 h 315595"/>
                <a:gd name="T60" fmla="*/ 2320960 w 1367154"/>
                <a:gd name="T61" fmla="*/ 193403 h 315595"/>
                <a:gd name="T62" fmla="*/ 2608869 w 1367154"/>
                <a:gd name="T63" fmla="*/ 170081 h 315595"/>
                <a:gd name="T64" fmla="*/ 2321704 w 1367154"/>
                <a:gd name="T65" fmla="*/ 133872 h 315595"/>
                <a:gd name="T66" fmla="*/ 2609773 w 1367154"/>
                <a:gd name="T67" fmla="*/ 157186 h 315595"/>
                <a:gd name="T68" fmla="*/ 2775963 w 1367154"/>
                <a:gd name="T69" fmla="*/ 0 h 315595"/>
                <a:gd name="T70" fmla="*/ 2703954 w 1367154"/>
                <a:gd name="T71" fmla="*/ 53644 h 315595"/>
                <a:gd name="T72" fmla="*/ 2738276 w 1367154"/>
                <a:gd name="T73" fmla="*/ 52771 h 315595"/>
                <a:gd name="T74" fmla="*/ 2775963 w 1367154"/>
                <a:gd name="T75" fmla="*/ 0 h 315595"/>
                <a:gd name="T76" fmla="*/ 2851591 w 1367154"/>
                <a:gd name="T77" fmla="*/ 170081 h 315595"/>
                <a:gd name="T78" fmla="*/ 3152974 w 1367154"/>
                <a:gd name="T79" fmla="*/ 193403 h 315595"/>
                <a:gd name="T80" fmla="*/ 3472877 w 1367154"/>
                <a:gd name="T81" fmla="*/ 62770 h 315595"/>
                <a:gd name="T82" fmla="*/ 3393014 w 1367154"/>
                <a:gd name="T83" fmla="*/ 71779 h 315595"/>
                <a:gd name="T84" fmla="*/ 3472877 w 1367154"/>
                <a:gd name="T85" fmla="*/ 82681 h 315595"/>
                <a:gd name="T86" fmla="*/ 3473429 w 1367154"/>
                <a:gd name="T87" fmla="*/ 23088 h 315595"/>
                <a:gd name="T88" fmla="*/ 3361953 w 1367154"/>
                <a:gd name="T89" fmla="*/ 37143 h 315595"/>
                <a:gd name="T90" fmla="*/ 3317708 w 1367154"/>
                <a:gd name="T91" fmla="*/ 53168 h 315595"/>
                <a:gd name="T92" fmla="*/ 3339233 w 1367154"/>
                <a:gd name="T93" fmla="*/ 58363 h 315595"/>
                <a:gd name="T94" fmla="*/ 3419226 w 1367154"/>
                <a:gd name="T95" fmla="*/ 46527 h 315595"/>
                <a:gd name="T96" fmla="*/ 3420163 w 1367154"/>
                <a:gd name="T97" fmla="*/ 46402 h 315595"/>
                <a:gd name="T98" fmla="*/ 3473429 w 1367154"/>
                <a:gd name="T99" fmla="*/ 46527 h 315595"/>
                <a:gd name="T100" fmla="*/ 3475300 w 1367154"/>
                <a:gd name="T101" fmla="*/ 134052 h 315595"/>
                <a:gd name="T102" fmla="*/ 3393756 w 1367154"/>
                <a:gd name="T103" fmla="*/ 157365 h 315595"/>
                <a:gd name="T104" fmla="*/ 3475300 w 1367154"/>
                <a:gd name="T105" fmla="*/ 134052 h 315595"/>
                <a:gd name="T106" fmla="*/ 3395922 w 1367154"/>
                <a:gd name="T107" fmla="*/ 170081 h 315595"/>
                <a:gd name="T108" fmla="*/ 3477467 w 1367154"/>
                <a:gd name="T109" fmla="*/ 193403 h 315595"/>
                <a:gd name="T110" fmla="*/ 3477726 w 1367154"/>
                <a:gd name="T111" fmla="*/ 95733 h 315595"/>
                <a:gd name="T112" fmla="*/ 3396184 w 1367154"/>
                <a:gd name="T113" fmla="*/ 119046 h 315595"/>
                <a:gd name="T114" fmla="*/ 3477726 w 1367154"/>
                <a:gd name="T115" fmla="*/ 95733 h 31559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67154" h="315595" extrusionOk="0">
                  <a:moveTo>
                    <a:pt x="42100" y="1524"/>
                  </a:moveTo>
                  <a:lnTo>
                    <a:pt x="0" y="1524"/>
                  </a:lnTo>
                  <a:lnTo>
                    <a:pt x="13792" y="87071"/>
                  </a:lnTo>
                  <a:lnTo>
                    <a:pt x="20916" y="85813"/>
                  </a:lnTo>
                  <a:lnTo>
                    <a:pt x="27292" y="85686"/>
                  </a:lnTo>
                  <a:lnTo>
                    <a:pt x="32880" y="86677"/>
                  </a:lnTo>
                  <a:lnTo>
                    <a:pt x="42100" y="1524"/>
                  </a:lnTo>
                  <a:close/>
                </a:path>
                <a:path w="1367154" h="315595" extrusionOk="0">
                  <a:moveTo>
                    <a:pt x="185851" y="277393"/>
                  </a:moveTo>
                  <a:lnTo>
                    <a:pt x="70713" y="277393"/>
                  </a:lnTo>
                  <a:lnTo>
                    <a:pt x="70713" y="315429"/>
                  </a:lnTo>
                  <a:lnTo>
                    <a:pt x="185851" y="315429"/>
                  </a:lnTo>
                  <a:lnTo>
                    <a:pt x="185851" y="277393"/>
                  </a:lnTo>
                  <a:close/>
                </a:path>
                <a:path w="1367154" h="315595" extrusionOk="0">
                  <a:moveTo>
                    <a:pt x="251536" y="1270"/>
                  </a:moveTo>
                  <a:lnTo>
                    <a:pt x="209448" y="1270"/>
                  </a:lnTo>
                  <a:lnTo>
                    <a:pt x="223240" y="88760"/>
                  </a:lnTo>
                  <a:lnTo>
                    <a:pt x="230352" y="87464"/>
                  </a:lnTo>
                  <a:lnTo>
                    <a:pt x="236728" y="87337"/>
                  </a:lnTo>
                  <a:lnTo>
                    <a:pt x="242328" y="88353"/>
                  </a:lnTo>
                  <a:lnTo>
                    <a:pt x="251536" y="1270"/>
                  </a:lnTo>
                  <a:close/>
                </a:path>
                <a:path w="1367154" h="315595" extrusionOk="0">
                  <a:moveTo>
                    <a:pt x="394639" y="277393"/>
                  </a:moveTo>
                  <a:lnTo>
                    <a:pt x="279514" y="277393"/>
                  </a:lnTo>
                  <a:lnTo>
                    <a:pt x="279514" y="315429"/>
                  </a:lnTo>
                  <a:lnTo>
                    <a:pt x="394639" y="315429"/>
                  </a:lnTo>
                  <a:lnTo>
                    <a:pt x="394639" y="277393"/>
                  </a:lnTo>
                  <a:close/>
                </a:path>
                <a:path w="1367154" h="315595" extrusionOk="0">
                  <a:moveTo>
                    <a:pt x="394931" y="156133"/>
                  </a:moveTo>
                  <a:lnTo>
                    <a:pt x="277596" y="156133"/>
                  </a:lnTo>
                  <a:lnTo>
                    <a:pt x="277596" y="194157"/>
                  </a:lnTo>
                  <a:lnTo>
                    <a:pt x="394931" y="194157"/>
                  </a:lnTo>
                  <a:lnTo>
                    <a:pt x="394931" y="156133"/>
                  </a:lnTo>
                  <a:close/>
                </a:path>
                <a:path w="1367154" h="315595" extrusionOk="0">
                  <a:moveTo>
                    <a:pt x="395058" y="218338"/>
                  </a:moveTo>
                  <a:lnTo>
                    <a:pt x="279069" y="218338"/>
                  </a:lnTo>
                  <a:lnTo>
                    <a:pt x="279069" y="256362"/>
                  </a:lnTo>
                  <a:lnTo>
                    <a:pt x="395058" y="256362"/>
                  </a:lnTo>
                  <a:lnTo>
                    <a:pt x="395058" y="218338"/>
                  </a:lnTo>
                  <a:close/>
                </a:path>
                <a:path w="1367154" h="315595" extrusionOk="0">
                  <a:moveTo>
                    <a:pt x="607428" y="277393"/>
                  </a:moveTo>
                  <a:lnTo>
                    <a:pt x="489534" y="277393"/>
                  </a:lnTo>
                  <a:lnTo>
                    <a:pt x="489534" y="315429"/>
                  </a:lnTo>
                  <a:lnTo>
                    <a:pt x="607428" y="315429"/>
                  </a:lnTo>
                  <a:lnTo>
                    <a:pt x="607428" y="277393"/>
                  </a:lnTo>
                  <a:close/>
                </a:path>
                <a:path w="1367154" h="315595" extrusionOk="0">
                  <a:moveTo>
                    <a:pt x="607428" y="218338"/>
                  </a:moveTo>
                  <a:lnTo>
                    <a:pt x="490537" y="218338"/>
                  </a:lnTo>
                  <a:lnTo>
                    <a:pt x="490537" y="256362"/>
                  </a:lnTo>
                  <a:lnTo>
                    <a:pt x="607428" y="256362"/>
                  </a:lnTo>
                  <a:lnTo>
                    <a:pt x="607428" y="218338"/>
                  </a:lnTo>
                  <a:close/>
                </a:path>
                <a:path w="1367154" h="315595" extrusionOk="0">
                  <a:moveTo>
                    <a:pt x="607441" y="156133"/>
                  </a:moveTo>
                  <a:lnTo>
                    <a:pt x="490105" y="156133"/>
                  </a:lnTo>
                  <a:lnTo>
                    <a:pt x="490105" y="194157"/>
                  </a:lnTo>
                  <a:lnTo>
                    <a:pt x="607441" y="194157"/>
                  </a:lnTo>
                  <a:lnTo>
                    <a:pt x="607441" y="156133"/>
                  </a:lnTo>
                  <a:close/>
                </a:path>
                <a:path w="1367154" h="315595" extrusionOk="0">
                  <a:moveTo>
                    <a:pt x="817295" y="277393"/>
                  </a:moveTo>
                  <a:lnTo>
                    <a:pt x="702424" y="277393"/>
                  </a:lnTo>
                  <a:lnTo>
                    <a:pt x="702424" y="315429"/>
                  </a:lnTo>
                  <a:lnTo>
                    <a:pt x="817295" y="315429"/>
                  </a:lnTo>
                  <a:lnTo>
                    <a:pt x="817295" y="277393"/>
                  </a:lnTo>
                  <a:close/>
                </a:path>
                <a:path w="1367154" h="315595" extrusionOk="0">
                  <a:moveTo>
                    <a:pt x="817308" y="218338"/>
                  </a:moveTo>
                  <a:lnTo>
                    <a:pt x="702754" y="218338"/>
                  </a:lnTo>
                  <a:lnTo>
                    <a:pt x="702754" y="256362"/>
                  </a:lnTo>
                  <a:lnTo>
                    <a:pt x="817308" y="256362"/>
                  </a:lnTo>
                  <a:lnTo>
                    <a:pt x="817308" y="218338"/>
                  </a:lnTo>
                  <a:close/>
                </a:path>
                <a:path w="1367154" h="315595" extrusionOk="0">
                  <a:moveTo>
                    <a:pt x="1025144" y="277393"/>
                  </a:moveTo>
                  <a:lnTo>
                    <a:pt x="912012" y="277393"/>
                  </a:lnTo>
                  <a:lnTo>
                    <a:pt x="912012" y="315429"/>
                  </a:lnTo>
                  <a:lnTo>
                    <a:pt x="1025144" y="315429"/>
                  </a:lnTo>
                  <a:lnTo>
                    <a:pt x="1025144" y="277393"/>
                  </a:lnTo>
                  <a:close/>
                </a:path>
                <a:path w="1367154" h="315595" extrusionOk="0">
                  <a:moveTo>
                    <a:pt x="1025499" y="218338"/>
                  </a:moveTo>
                  <a:lnTo>
                    <a:pt x="912304" y="218338"/>
                  </a:lnTo>
                  <a:lnTo>
                    <a:pt x="912304" y="256362"/>
                  </a:lnTo>
                  <a:lnTo>
                    <a:pt x="1025499" y="256362"/>
                  </a:lnTo>
                  <a:lnTo>
                    <a:pt x="1025499" y="218338"/>
                  </a:lnTo>
                  <a:close/>
                </a:path>
                <a:path w="1367154" h="315595" extrusionOk="0">
                  <a:moveTo>
                    <a:pt x="1090803" y="0"/>
                  </a:moveTo>
                  <a:lnTo>
                    <a:pt x="1048715" y="0"/>
                  </a:lnTo>
                  <a:lnTo>
                    <a:pt x="1062507" y="87490"/>
                  </a:lnTo>
                  <a:lnTo>
                    <a:pt x="1069632" y="86207"/>
                  </a:lnTo>
                  <a:lnTo>
                    <a:pt x="1075994" y="86067"/>
                  </a:lnTo>
                  <a:lnTo>
                    <a:pt x="1081595" y="87083"/>
                  </a:lnTo>
                  <a:lnTo>
                    <a:pt x="1090803" y="0"/>
                  </a:lnTo>
                  <a:close/>
                </a:path>
                <a:path w="1367154" h="315595" extrusionOk="0">
                  <a:moveTo>
                    <a:pt x="1238948" y="277393"/>
                  </a:moveTo>
                  <a:lnTo>
                    <a:pt x="1120521" y="277393"/>
                  </a:lnTo>
                  <a:lnTo>
                    <a:pt x="1120521" y="315429"/>
                  </a:lnTo>
                  <a:lnTo>
                    <a:pt x="1238948" y="315429"/>
                  </a:lnTo>
                  <a:lnTo>
                    <a:pt x="1238948" y="277393"/>
                  </a:lnTo>
                  <a:close/>
                </a:path>
                <a:path w="1367154" h="315595" extrusionOk="0">
                  <a:moveTo>
                    <a:pt x="1364653" y="102374"/>
                  </a:moveTo>
                  <a:lnTo>
                    <a:pt x="1359890" y="102362"/>
                  </a:lnTo>
                  <a:lnTo>
                    <a:pt x="1333271" y="117068"/>
                  </a:lnTo>
                  <a:lnTo>
                    <a:pt x="1333258" y="134848"/>
                  </a:lnTo>
                  <a:lnTo>
                    <a:pt x="1364653" y="134848"/>
                  </a:lnTo>
                  <a:lnTo>
                    <a:pt x="1364653" y="102374"/>
                  </a:lnTo>
                  <a:close/>
                </a:path>
                <a:path w="1367154" h="315595" extrusionOk="0">
                  <a:moveTo>
                    <a:pt x="1364869" y="37655"/>
                  </a:moveTo>
                  <a:lnTo>
                    <a:pt x="1334249" y="37655"/>
                  </a:lnTo>
                  <a:lnTo>
                    <a:pt x="1321066" y="60579"/>
                  </a:lnTo>
                  <a:lnTo>
                    <a:pt x="1310589" y="76923"/>
                  </a:lnTo>
                  <a:lnTo>
                    <a:pt x="1303680" y="86715"/>
                  </a:lnTo>
                  <a:lnTo>
                    <a:pt x="1301191" y="89966"/>
                  </a:lnTo>
                  <a:lnTo>
                    <a:pt x="1312138" y="95186"/>
                  </a:lnTo>
                  <a:lnTo>
                    <a:pt x="1343812" y="75882"/>
                  </a:lnTo>
                  <a:lnTo>
                    <a:pt x="1343571" y="75882"/>
                  </a:lnTo>
                  <a:lnTo>
                    <a:pt x="1343571" y="74244"/>
                  </a:lnTo>
                  <a:lnTo>
                    <a:pt x="1343939" y="75679"/>
                  </a:lnTo>
                  <a:lnTo>
                    <a:pt x="1343812" y="75882"/>
                  </a:lnTo>
                  <a:lnTo>
                    <a:pt x="1364869" y="75882"/>
                  </a:lnTo>
                  <a:lnTo>
                    <a:pt x="1364869" y="37655"/>
                  </a:lnTo>
                  <a:close/>
                </a:path>
                <a:path w="1367154" h="315595" extrusionOk="0">
                  <a:moveTo>
                    <a:pt x="1365605" y="218630"/>
                  </a:moveTo>
                  <a:lnTo>
                    <a:pt x="1333563" y="218630"/>
                  </a:lnTo>
                  <a:lnTo>
                    <a:pt x="1333563" y="256654"/>
                  </a:lnTo>
                  <a:lnTo>
                    <a:pt x="1365605" y="256654"/>
                  </a:lnTo>
                  <a:lnTo>
                    <a:pt x="1365605" y="218630"/>
                  </a:lnTo>
                  <a:close/>
                </a:path>
                <a:path w="1367154" h="315595" extrusionOk="0">
                  <a:moveTo>
                    <a:pt x="1366456" y="277393"/>
                  </a:moveTo>
                  <a:lnTo>
                    <a:pt x="1334414" y="277393"/>
                  </a:lnTo>
                  <a:lnTo>
                    <a:pt x="1334414" y="315429"/>
                  </a:lnTo>
                  <a:lnTo>
                    <a:pt x="1366456" y="315429"/>
                  </a:lnTo>
                  <a:lnTo>
                    <a:pt x="1366456" y="277393"/>
                  </a:lnTo>
                  <a:close/>
                </a:path>
                <a:path w="1367154" h="315595" extrusionOk="0">
                  <a:moveTo>
                    <a:pt x="1366558" y="156133"/>
                  </a:moveTo>
                  <a:lnTo>
                    <a:pt x="1334516" y="156133"/>
                  </a:lnTo>
                  <a:lnTo>
                    <a:pt x="1334516" y="194157"/>
                  </a:lnTo>
                  <a:lnTo>
                    <a:pt x="1366558" y="194157"/>
                  </a:lnTo>
                  <a:lnTo>
                    <a:pt x="1366558" y="156133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5" name="object 115"/>
            <p:cNvSpPr/>
            <p:nvPr/>
          </p:nvSpPr>
          <p:spPr bwMode="auto">
            <a:xfrm>
              <a:off x="4023796" y="5996038"/>
              <a:ext cx="1354815" cy="194051"/>
            </a:xfrm>
            <a:custGeom>
              <a:avLst/>
              <a:gdLst>
                <a:gd name="T0" fmla="*/ 76664 w 1123950"/>
                <a:gd name="T1" fmla="*/ 88116 h 213995"/>
                <a:gd name="T2" fmla="*/ 79020 w 1123950"/>
                <a:gd name="T3" fmla="*/ 44961 h 213995"/>
                <a:gd name="T4" fmla="*/ 5332 w 1123950"/>
                <a:gd name="T5" fmla="*/ 66663 h 213995"/>
                <a:gd name="T6" fmla="*/ 23431 w 1123950"/>
                <a:gd name="T7" fmla="*/ 7063 h 213995"/>
                <a:gd name="T8" fmla="*/ 47863 w 1123950"/>
                <a:gd name="T9" fmla="*/ 21788 h 213995"/>
                <a:gd name="T10" fmla="*/ 176366 w 1123950"/>
                <a:gd name="T11" fmla="*/ 49042 h 213995"/>
                <a:gd name="T12" fmla="*/ 182216 w 1123950"/>
                <a:gd name="T13" fmla="*/ 88436 h 213995"/>
                <a:gd name="T14" fmla="*/ 182800 w 1123950"/>
                <a:gd name="T15" fmla="*/ 26499 h 213995"/>
                <a:gd name="T16" fmla="*/ 182800 w 1123950"/>
                <a:gd name="T17" fmla="*/ 21157 h 213995"/>
                <a:gd name="T18" fmla="*/ 102353 w 1123950"/>
                <a:gd name="T19" fmla="*/ 9087 h 213995"/>
                <a:gd name="T20" fmla="*/ 177983 w 1123950"/>
                <a:gd name="T21" fmla="*/ 21219 h 213995"/>
                <a:gd name="T22" fmla="*/ 618501 w 1123950"/>
                <a:gd name="T23" fmla="*/ 130867 h 213995"/>
                <a:gd name="T24" fmla="*/ 619021 w 1123950"/>
                <a:gd name="T25" fmla="*/ 102896 h 213995"/>
                <a:gd name="T26" fmla="*/ 619021 w 1123950"/>
                <a:gd name="T27" fmla="*/ 76545 h 213995"/>
                <a:gd name="T28" fmla="*/ 619312 w 1123950"/>
                <a:gd name="T29" fmla="*/ 50311 h 213995"/>
                <a:gd name="T30" fmla="*/ 723251 w 1123950"/>
                <a:gd name="T31" fmla="*/ 130867 h 213995"/>
                <a:gd name="T32" fmla="*/ 641709 w 1123950"/>
                <a:gd name="T33" fmla="*/ 102826 h 213995"/>
                <a:gd name="T34" fmla="*/ 641709 w 1123950"/>
                <a:gd name="T35" fmla="*/ 76537 h 213995"/>
                <a:gd name="T36" fmla="*/ 718986 w 1123950"/>
                <a:gd name="T37" fmla="*/ 48980 h 213995"/>
                <a:gd name="T38" fmla="*/ 1159536 w 1123950"/>
                <a:gd name="T39" fmla="*/ 130867 h 213995"/>
                <a:gd name="T40" fmla="*/ 1160057 w 1123950"/>
                <a:gd name="T41" fmla="*/ 76545 h 213995"/>
                <a:gd name="T42" fmla="*/ 1160087 w 1123950"/>
                <a:gd name="T43" fmla="*/ 102896 h 213995"/>
                <a:gd name="T44" fmla="*/ 1160343 w 1123950"/>
                <a:gd name="T45" fmla="*/ 50311 h 213995"/>
                <a:gd name="T46" fmla="*/ 1182742 w 1123950"/>
                <a:gd name="T47" fmla="*/ 130867 h 213995"/>
                <a:gd name="T48" fmla="*/ 1255268 w 1123950"/>
                <a:gd name="T49" fmla="*/ 102039 h 213995"/>
                <a:gd name="T50" fmla="*/ 1182742 w 1123950"/>
                <a:gd name="T51" fmla="*/ 76537 h 213995"/>
                <a:gd name="T52" fmla="*/ 1261086 w 1123950"/>
                <a:gd name="T53" fmla="*/ 50264 h 213995"/>
                <a:gd name="T54" fmla="*/ 1693330 w 1123950"/>
                <a:gd name="T55" fmla="*/ 130867 h 213995"/>
                <a:gd name="T56" fmla="*/ 1693881 w 1123950"/>
                <a:gd name="T57" fmla="*/ 102896 h 213995"/>
                <a:gd name="T58" fmla="*/ 1693881 w 1123950"/>
                <a:gd name="T59" fmla="*/ 76545 h 213995"/>
                <a:gd name="T60" fmla="*/ 1694139 w 1123950"/>
                <a:gd name="T61" fmla="*/ 50311 h 213995"/>
                <a:gd name="T62" fmla="*/ 1793264 w 1123950"/>
                <a:gd name="T63" fmla="*/ 102180 h 213995"/>
                <a:gd name="T64" fmla="*/ 1716537 w 1123950"/>
                <a:gd name="T65" fmla="*/ 130867 h 213995"/>
                <a:gd name="T66" fmla="*/ 1800212 w 1123950"/>
                <a:gd name="T67" fmla="*/ 75384 h 213995"/>
                <a:gd name="T68" fmla="*/ 1716537 w 1123950"/>
                <a:gd name="T69" fmla="*/ 50264 h 213995"/>
                <a:gd name="T70" fmla="*/ 2137856 w 1123950"/>
                <a:gd name="T71" fmla="*/ 89549 h 213995"/>
                <a:gd name="T72" fmla="*/ 2141121 w 1123950"/>
                <a:gd name="T73" fmla="*/ 27239 h 213995"/>
                <a:gd name="T74" fmla="*/ 2220144 w 1123950"/>
                <a:gd name="T75" fmla="*/ 49267 h 213995"/>
                <a:gd name="T76" fmla="*/ 2223535 w 1123950"/>
                <a:gd name="T77" fmla="*/ 1051 h 213995"/>
                <a:gd name="T78" fmla="*/ 2144935 w 1123950"/>
                <a:gd name="T79" fmla="*/ 22784 h 213995"/>
                <a:gd name="T80" fmla="*/ 2223311 w 1123950"/>
                <a:gd name="T81" fmla="*/ 10216 h 213995"/>
                <a:gd name="T82" fmla="*/ 2314226 w 1123950"/>
                <a:gd name="T83" fmla="*/ 68237 h 213995"/>
                <a:gd name="T84" fmla="*/ 2242865 w 1123950"/>
                <a:gd name="T85" fmla="*/ 89300 h 213995"/>
                <a:gd name="T86" fmla="*/ 2315325 w 1123950"/>
                <a:gd name="T87" fmla="*/ 46067 h 213995"/>
                <a:gd name="T88" fmla="*/ 2274959 w 1123950"/>
                <a:gd name="T89" fmla="*/ 3799 h 213995"/>
                <a:gd name="T90" fmla="*/ 2276477 w 1123950"/>
                <a:gd name="T91" fmla="*/ 22333 h 213995"/>
                <a:gd name="T92" fmla="*/ 2752452 w 1123950"/>
                <a:gd name="T93" fmla="*/ 71795 h 213995"/>
                <a:gd name="T94" fmla="*/ 2756426 w 1123950"/>
                <a:gd name="T95" fmla="*/ 28718 h 213995"/>
                <a:gd name="T96" fmla="*/ 2684189 w 1123950"/>
                <a:gd name="T97" fmla="*/ 46776 h 213995"/>
                <a:gd name="T98" fmla="*/ 2682442 w 1123950"/>
                <a:gd name="T99" fmla="*/ 68477 h 213995"/>
                <a:gd name="T100" fmla="*/ 2700542 w 1123950"/>
                <a:gd name="T101" fmla="*/ 8877 h 213995"/>
                <a:gd name="T102" fmla="*/ 2724981 w 1123950"/>
                <a:gd name="T103" fmla="*/ 23602 h 213995"/>
                <a:gd name="T104" fmla="*/ 2853483 w 1123950"/>
                <a:gd name="T105" fmla="*/ 50864 h 213995"/>
                <a:gd name="T106" fmla="*/ 2859335 w 1123950"/>
                <a:gd name="T107" fmla="*/ 90242 h 213995"/>
                <a:gd name="T108" fmla="*/ 2859881 w 1123950"/>
                <a:gd name="T109" fmla="*/ 28313 h 213995"/>
                <a:gd name="T110" fmla="*/ 2859915 w 1123950"/>
                <a:gd name="T111" fmla="*/ 22971 h 213995"/>
                <a:gd name="T112" fmla="*/ 2779470 w 1123950"/>
                <a:gd name="T113" fmla="*/ 10901 h 213995"/>
                <a:gd name="T114" fmla="*/ 2855099 w 1123950"/>
                <a:gd name="T115" fmla="*/ 23033 h 21399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3950" h="213995" extrusionOk="0">
                  <a:moveTo>
                    <a:pt x="30124" y="143713"/>
                  </a:moveTo>
                  <a:lnTo>
                    <a:pt x="29603" y="114134"/>
                  </a:lnTo>
                  <a:lnTo>
                    <a:pt x="1676" y="114134"/>
                  </a:lnTo>
                  <a:lnTo>
                    <a:pt x="0" y="144335"/>
                  </a:lnTo>
                  <a:lnTo>
                    <a:pt x="30124" y="143713"/>
                  </a:lnTo>
                  <a:close/>
                </a:path>
                <a:path w="1123950" h="213995" extrusionOk="0">
                  <a:moveTo>
                    <a:pt x="31178" y="43815"/>
                  </a:moveTo>
                  <a:lnTo>
                    <a:pt x="1282" y="42710"/>
                  </a:lnTo>
                  <a:lnTo>
                    <a:pt x="2489" y="67017"/>
                  </a:lnTo>
                  <a:lnTo>
                    <a:pt x="2717" y="73266"/>
                  </a:lnTo>
                  <a:lnTo>
                    <a:pt x="31051" y="73329"/>
                  </a:lnTo>
                  <a:lnTo>
                    <a:pt x="31178" y="73266"/>
                  </a:lnTo>
                  <a:lnTo>
                    <a:pt x="31178" y="43815"/>
                  </a:lnTo>
                  <a:close/>
                </a:path>
                <a:path w="1123950" h="213995" extrusionOk="0">
                  <a:moveTo>
                    <a:pt x="32334" y="78625"/>
                  </a:moveTo>
                  <a:lnTo>
                    <a:pt x="2095" y="79146"/>
                  </a:lnTo>
                  <a:lnTo>
                    <a:pt x="2095" y="108724"/>
                  </a:lnTo>
                  <a:lnTo>
                    <a:pt x="30543" y="108724"/>
                  </a:lnTo>
                  <a:lnTo>
                    <a:pt x="32334" y="78625"/>
                  </a:lnTo>
                  <a:close/>
                </a:path>
                <a:path w="1123950" h="213995" extrusionOk="0">
                  <a:moveTo>
                    <a:pt x="33655" y="0"/>
                  </a:moveTo>
                  <a:lnTo>
                    <a:pt x="19418" y="4229"/>
                  </a:lnTo>
                  <a:lnTo>
                    <a:pt x="9207" y="11518"/>
                  </a:lnTo>
                  <a:lnTo>
                    <a:pt x="3009" y="21894"/>
                  </a:lnTo>
                  <a:lnTo>
                    <a:pt x="812" y="35331"/>
                  </a:lnTo>
                  <a:lnTo>
                    <a:pt x="2781" y="35433"/>
                  </a:lnTo>
                  <a:lnTo>
                    <a:pt x="8737" y="35585"/>
                  </a:lnTo>
                  <a:lnTo>
                    <a:pt x="18808" y="35534"/>
                  </a:lnTo>
                  <a:lnTo>
                    <a:pt x="33083" y="35013"/>
                  </a:lnTo>
                  <a:lnTo>
                    <a:pt x="33375" y="25920"/>
                  </a:lnTo>
                  <a:lnTo>
                    <a:pt x="33578" y="14935"/>
                  </a:lnTo>
                  <a:lnTo>
                    <a:pt x="33655" y="0"/>
                  </a:lnTo>
                  <a:close/>
                </a:path>
                <a:path w="1123950" h="213995" extrusionOk="0">
                  <a:moveTo>
                    <a:pt x="69303" y="79984"/>
                  </a:moveTo>
                  <a:lnTo>
                    <a:pt x="39903" y="78625"/>
                  </a:lnTo>
                  <a:lnTo>
                    <a:pt x="40843" y="109562"/>
                  </a:lnTo>
                  <a:lnTo>
                    <a:pt x="69303" y="109562"/>
                  </a:lnTo>
                  <a:lnTo>
                    <a:pt x="69303" y="79984"/>
                  </a:lnTo>
                  <a:close/>
                </a:path>
                <a:path w="1123950" h="213995" extrusionOk="0">
                  <a:moveTo>
                    <a:pt x="71602" y="144233"/>
                  </a:moveTo>
                  <a:lnTo>
                    <a:pt x="69723" y="114338"/>
                  </a:lnTo>
                  <a:lnTo>
                    <a:pt x="41376" y="114338"/>
                  </a:lnTo>
                  <a:lnTo>
                    <a:pt x="41275" y="143916"/>
                  </a:lnTo>
                  <a:lnTo>
                    <a:pt x="71602" y="144233"/>
                  </a:lnTo>
                  <a:close/>
                </a:path>
                <a:path w="1123950" h="213995" extrusionOk="0">
                  <a:moveTo>
                    <a:pt x="71831" y="43218"/>
                  </a:moveTo>
                  <a:lnTo>
                    <a:pt x="41287" y="43840"/>
                  </a:lnTo>
                  <a:lnTo>
                    <a:pt x="41287" y="73418"/>
                  </a:lnTo>
                  <a:lnTo>
                    <a:pt x="69735" y="73418"/>
                  </a:lnTo>
                  <a:lnTo>
                    <a:pt x="71831" y="43218"/>
                  </a:lnTo>
                  <a:close/>
                </a:path>
                <a:path w="1123950" h="213995" extrusionOk="0">
                  <a:moveTo>
                    <a:pt x="71831" y="34505"/>
                  </a:moveTo>
                  <a:lnTo>
                    <a:pt x="69723" y="21526"/>
                  </a:lnTo>
                  <a:lnTo>
                    <a:pt x="63741" y="11518"/>
                  </a:lnTo>
                  <a:lnTo>
                    <a:pt x="53873" y="4470"/>
                  </a:lnTo>
                  <a:lnTo>
                    <a:pt x="40132" y="393"/>
                  </a:lnTo>
                  <a:lnTo>
                    <a:pt x="40220" y="14820"/>
                  </a:lnTo>
                  <a:lnTo>
                    <a:pt x="40411" y="25425"/>
                  </a:lnTo>
                  <a:lnTo>
                    <a:pt x="40690" y="34201"/>
                  </a:lnTo>
                  <a:lnTo>
                    <a:pt x="54470" y="34696"/>
                  </a:lnTo>
                  <a:lnTo>
                    <a:pt x="64185" y="34747"/>
                  </a:lnTo>
                  <a:lnTo>
                    <a:pt x="69938" y="34607"/>
                  </a:lnTo>
                  <a:lnTo>
                    <a:pt x="71831" y="34505"/>
                  </a:lnTo>
                  <a:close/>
                </a:path>
                <a:path w="1123950" h="213995" extrusionOk="0">
                  <a:moveTo>
                    <a:pt x="243039" y="178181"/>
                  </a:moveTo>
                  <a:lnTo>
                    <a:pt x="208064" y="178181"/>
                  </a:lnTo>
                  <a:lnTo>
                    <a:pt x="213093" y="213436"/>
                  </a:lnTo>
                  <a:lnTo>
                    <a:pt x="243039" y="213436"/>
                  </a:lnTo>
                  <a:lnTo>
                    <a:pt x="243039" y="178181"/>
                  </a:lnTo>
                  <a:close/>
                </a:path>
                <a:path w="1123950" h="213995" extrusionOk="0">
                  <a:moveTo>
                    <a:pt x="243243" y="132994"/>
                  </a:moveTo>
                  <a:lnTo>
                    <a:pt x="212877" y="135509"/>
                  </a:lnTo>
                  <a:lnTo>
                    <a:pt x="208280" y="167817"/>
                  </a:lnTo>
                  <a:lnTo>
                    <a:pt x="243243" y="167817"/>
                  </a:lnTo>
                  <a:lnTo>
                    <a:pt x="243243" y="132994"/>
                  </a:lnTo>
                  <a:close/>
                </a:path>
                <a:path w="1123950" h="213995" extrusionOk="0">
                  <a:moveTo>
                    <a:pt x="243243" y="90690"/>
                  </a:moveTo>
                  <a:lnTo>
                    <a:pt x="212877" y="90690"/>
                  </a:lnTo>
                  <a:lnTo>
                    <a:pt x="208280" y="124841"/>
                  </a:lnTo>
                  <a:lnTo>
                    <a:pt x="243243" y="124841"/>
                  </a:lnTo>
                  <a:lnTo>
                    <a:pt x="243243" y="90690"/>
                  </a:lnTo>
                  <a:close/>
                </a:path>
                <a:path w="1123950" h="213995" extrusionOk="0">
                  <a:moveTo>
                    <a:pt x="243357" y="47752"/>
                  </a:moveTo>
                  <a:lnTo>
                    <a:pt x="208381" y="47752"/>
                  </a:lnTo>
                  <a:lnTo>
                    <a:pt x="212153" y="82054"/>
                  </a:lnTo>
                  <a:lnTo>
                    <a:pt x="243357" y="82054"/>
                  </a:lnTo>
                  <a:lnTo>
                    <a:pt x="243357" y="47752"/>
                  </a:lnTo>
                  <a:close/>
                </a:path>
                <a:path w="1123950" h="213995" extrusionOk="0">
                  <a:moveTo>
                    <a:pt x="287134" y="178181"/>
                  </a:moveTo>
                  <a:lnTo>
                    <a:pt x="252158" y="178181"/>
                  </a:lnTo>
                  <a:lnTo>
                    <a:pt x="252158" y="213436"/>
                  </a:lnTo>
                  <a:lnTo>
                    <a:pt x="284200" y="213436"/>
                  </a:lnTo>
                  <a:lnTo>
                    <a:pt x="287134" y="178181"/>
                  </a:lnTo>
                  <a:close/>
                </a:path>
                <a:path w="1123950" h="213995" extrusionOk="0">
                  <a:moveTo>
                    <a:pt x="287134" y="167703"/>
                  </a:moveTo>
                  <a:lnTo>
                    <a:pt x="282524" y="132448"/>
                  </a:lnTo>
                  <a:lnTo>
                    <a:pt x="252158" y="132448"/>
                  </a:lnTo>
                  <a:lnTo>
                    <a:pt x="252158" y="167703"/>
                  </a:lnTo>
                  <a:lnTo>
                    <a:pt x="287134" y="167703"/>
                  </a:lnTo>
                  <a:close/>
                </a:path>
                <a:path w="1123950" h="213995" extrusionOk="0">
                  <a:moveTo>
                    <a:pt x="287134" y="124828"/>
                  </a:moveTo>
                  <a:lnTo>
                    <a:pt x="282105" y="91630"/>
                  </a:lnTo>
                  <a:lnTo>
                    <a:pt x="252158" y="91630"/>
                  </a:lnTo>
                  <a:lnTo>
                    <a:pt x="252158" y="124828"/>
                  </a:lnTo>
                  <a:lnTo>
                    <a:pt x="287134" y="124828"/>
                  </a:lnTo>
                  <a:close/>
                </a:path>
                <a:path w="1123950" h="213995" extrusionOk="0">
                  <a:moveTo>
                    <a:pt x="287134" y="47675"/>
                  </a:moveTo>
                  <a:lnTo>
                    <a:pt x="252158" y="47675"/>
                  </a:lnTo>
                  <a:lnTo>
                    <a:pt x="252158" y="81978"/>
                  </a:lnTo>
                  <a:lnTo>
                    <a:pt x="282524" y="79883"/>
                  </a:lnTo>
                  <a:lnTo>
                    <a:pt x="287134" y="47675"/>
                  </a:lnTo>
                  <a:close/>
                </a:path>
                <a:path w="1123950" h="213995" extrusionOk="0">
                  <a:moveTo>
                    <a:pt x="455637" y="178181"/>
                  </a:moveTo>
                  <a:lnTo>
                    <a:pt x="425691" y="178181"/>
                  </a:lnTo>
                  <a:lnTo>
                    <a:pt x="420662" y="213436"/>
                  </a:lnTo>
                  <a:lnTo>
                    <a:pt x="455637" y="213436"/>
                  </a:lnTo>
                  <a:lnTo>
                    <a:pt x="455637" y="178181"/>
                  </a:lnTo>
                  <a:close/>
                </a:path>
                <a:path w="1123950" h="213995" extrusionOk="0">
                  <a:moveTo>
                    <a:pt x="455841" y="90690"/>
                  </a:moveTo>
                  <a:lnTo>
                    <a:pt x="425894" y="90690"/>
                  </a:lnTo>
                  <a:lnTo>
                    <a:pt x="420865" y="124841"/>
                  </a:lnTo>
                  <a:lnTo>
                    <a:pt x="455841" y="124841"/>
                  </a:lnTo>
                  <a:lnTo>
                    <a:pt x="455841" y="90690"/>
                  </a:lnTo>
                  <a:close/>
                </a:path>
                <a:path w="1123950" h="213995" extrusionOk="0">
                  <a:moveTo>
                    <a:pt x="455853" y="132994"/>
                  </a:moveTo>
                  <a:lnTo>
                    <a:pt x="420878" y="132994"/>
                  </a:lnTo>
                  <a:lnTo>
                    <a:pt x="424637" y="167817"/>
                  </a:lnTo>
                  <a:lnTo>
                    <a:pt x="455853" y="167817"/>
                  </a:lnTo>
                  <a:lnTo>
                    <a:pt x="455853" y="132994"/>
                  </a:lnTo>
                  <a:close/>
                </a:path>
                <a:path w="1123950" h="213995" extrusionOk="0">
                  <a:moveTo>
                    <a:pt x="455955" y="47752"/>
                  </a:moveTo>
                  <a:lnTo>
                    <a:pt x="420979" y="47752"/>
                  </a:lnTo>
                  <a:lnTo>
                    <a:pt x="423913" y="82054"/>
                  </a:lnTo>
                  <a:lnTo>
                    <a:pt x="455955" y="82054"/>
                  </a:lnTo>
                  <a:lnTo>
                    <a:pt x="455955" y="47752"/>
                  </a:lnTo>
                  <a:close/>
                </a:path>
                <a:path w="1123950" h="213995" extrusionOk="0">
                  <a:moveTo>
                    <a:pt x="499732" y="213436"/>
                  </a:moveTo>
                  <a:lnTo>
                    <a:pt x="495960" y="178181"/>
                  </a:lnTo>
                  <a:lnTo>
                    <a:pt x="464756" y="178181"/>
                  </a:lnTo>
                  <a:lnTo>
                    <a:pt x="464756" y="213436"/>
                  </a:lnTo>
                  <a:lnTo>
                    <a:pt x="499732" y="213436"/>
                  </a:lnTo>
                  <a:close/>
                </a:path>
                <a:path w="1123950" h="213995" extrusionOk="0">
                  <a:moveTo>
                    <a:pt x="499732" y="132448"/>
                  </a:moveTo>
                  <a:lnTo>
                    <a:pt x="464756" y="132448"/>
                  </a:lnTo>
                  <a:lnTo>
                    <a:pt x="464756" y="167703"/>
                  </a:lnTo>
                  <a:lnTo>
                    <a:pt x="493255" y="166420"/>
                  </a:lnTo>
                  <a:lnTo>
                    <a:pt x="499732" y="132448"/>
                  </a:lnTo>
                  <a:close/>
                </a:path>
                <a:path w="1123950" h="213995" extrusionOk="0">
                  <a:moveTo>
                    <a:pt x="499732" y="124828"/>
                  </a:moveTo>
                  <a:lnTo>
                    <a:pt x="495541" y="91630"/>
                  </a:lnTo>
                  <a:lnTo>
                    <a:pt x="464756" y="91630"/>
                  </a:lnTo>
                  <a:lnTo>
                    <a:pt x="464756" y="124828"/>
                  </a:lnTo>
                  <a:lnTo>
                    <a:pt x="499732" y="124828"/>
                  </a:lnTo>
                  <a:close/>
                </a:path>
                <a:path w="1123950" h="213995" extrusionOk="0">
                  <a:moveTo>
                    <a:pt x="499732" y="47675"/>
                  </a:moveTo>
                  <a:lnTo>
                    <a:pt x="464756" y="47675"/>
                  </a:lnTo>
                  <a:lnTo>
                    <a:pt x="464756" y="81978"/>
                  </a:lnTo>
                  <a:lnTo>
                    <a:pt x="495541" y="81978"/>
                  </a:lnTo>
                  <a:lnTo>
                    <a:pt x="499732" y="47675"/>
                  </a:lnTo>
                  <a:close/>
                </a:path>
                <a:path w="1123950" h="213995" extrusionOk="0">
                  <a:moveTo>
                    <a:pt x="665391" y="178181"/>
                  </a:moveTo>
                  <a:lnTo>
                    <a:pt x="633971" y="178181"/>
                  </a:lnTo>
                  <a:lnTo>
                    <a:pt x="630415" y="213436"/>
                  </a:lnTo>
                  <a:lnTo>
                    <a:pt x="665391" y="213436"/>
                  </a:lnTo>
                  <a:lnTo>
                    <a:pt x="665391" y="178181"/>
                  </a:lnTo>
                  <a:close/>
                </a:path>
                <a:path w="1123950" h="213995" extrusionOk="0">
                  <a:moveTo>
                    <a:pt x="665607" y="132994"/>
                  </a:moveTo>
                  <a:lnTo>
                    <a:pt x="632307" y="132791"/>
                  </a:lnTo>
                  <a:lnTo>
                    <a:pt x="635749" y="166420"/>
                  </a:lnTo>
                  <a:lnTo>
                    <a:pt x="665607" y="167817"/>
                  </a:lnTo>
                  <a:lnTo>
                    <a:pt x="665607" y="132994"/>
                  </a:lnTo>
                  <a:close/>
                </a:path>
                <a:path w="1123950" h="213995" extrusionOk="0">
                  <a:moveTo>
                    <a:pt x="665607" y="90690"/>
                  </a:moveTo>
                  <a:lnTo>
                    <a:pt x="630631" y="90690"/>
                  </a:lnTo>
                  <a:lnTo>
                    <a:pt x="633349" y="123786"/>
                  </a:lnTo>
                  <a:lnTo>
                    <a:pt x="665607" y="124841"/>
                  </a:lnTo>
                  <a:lnTo>
                    <a:pt x="665607" y="90690"/>
                  </a:lnTo>
                  <a:close/>
                </a:path>
                <a:path w="1123950" h="213995" extrusionOk="0">
                  <a:moveTo>
                    <a:pt x="665708" y="47764"/>
                  </a:moveTo>
                  <a:lnTo>
                    <a:pt x="633044" y="50482"/>
                  </a:lnTo>
                  <a:lnTo>
                    <a:pt x="630745" y="82054"/>
                  </a:lnTo>
                  <a:lnTo>
                    <a:pt x="665708" y="82054"/>
                  </a:lnTo>
                  <a:lnTo>
                    <a:pt x="665708" y="47764"/>
                  </a:lnTo>
                  <a:close/>
                </a:path>
                <a:path w="1123950" h="213995" extrusionOk="0">
                  <a:moveTo>
                    <a:pt x="706767" y="131394"/>
                  </a:moveTo>
                  <a:lnTo>
                    <a:pt x="674509" y="132448"/>
                  </a:lnTo>
                  <a:lnTo>
                    <a:pt x="674509" y="167703"/>
                  </a:lnTo>
                  <a:lnTo>
                    <a:pt x="704659" y="166649"/>
                  </a:lnTo>
                  <a:lnTo>
                    <a:pt x="706767" y="131394"/>
                  </a:lnTo>
                  <a:close/>
                </a:path>
                <a:path w="1123950" h="213995" extrusionOk="0">
                  <a:moveTo>
                    <a:pt x="709485" y="213436"/>
                  </a:moveTo>
                  <a:lnTo>
                    <a:pt x="705713" y="178181"/>
                  </a:lnTo>
                  <a:lnTo>
                    <a:pt x="674509" y="178181"/>
                  </a:lnTo>
                  <a:lnTo>
                    <a:pt x="674509" y="213436"/>
                  </a:lnTo>
                  <a:lnTo>
                    <a:pt x="709485" y="213436"/>
                  </a:lnTo>
                  <a:close/>
                </a:path>
                <a:path w="1123950" h="213995" extrusionOk="0">
                  <a:moveTo>
                    <a:pt x="709485" y="91630"/>
                  </a:moveTo>
                  <a:lnTo>
                    <a:pt x="674509" y="91630"/>
                  </a:lnTo>
                  <a:lnTo>
                    <a:pt x="674509" y="124828"/>
                  </a:lnTo>
                  <a:lnTo>
                    <a:pt x="707390" y="122948"/>
                  </a:lnTo>
                  <a:lnTo>
                    <a:pt x="709485" y="91630"/>
                  </a:lnTo>
                  <a:close/>
                </a:path>
                <a:path w="1123950" h="213995" extrusionOk="0">
                  <a:moveTo>
                    <a:pt x="709485" y="81978"/>
                  </a:moveTo>
                  <a:lnTo>
                    <a:pt x="706755" y="49771"/>
                  </a:lnTo>
                  <a:lnTo>
                    <a:pt x="674509" y="47675"/>
                  </a:lnTo>
                  <a:lnTo>
                    <a:pt x="674509" y="81978"/>
                  </a:lnTo>
                  <a:lnTo>
                    <a:pt x="709485" y="81978"/>
                  </a:lnTo>
                  <a:close/>
                </a:path>
                <a:path w="1123950" h="213995" extrusionOk="0">
                  <a:moveTo>
                    <a:pt x="870191" y="145427"/>
                  </a:moveTo>
                  <a:lnTo>
                    <a:pt x="869670" y="115849"/>
                  </a:lnTo>
                  <a:lnTo>
                    <a:pt x="841743" y="115849"/>
                  </a:lnTo>
                  <a:lnTo>
                    <a:pt x="840066" y="146050"/>
                  </a:lnTo>
                  <a:lnTo>
                    <a:pt x="870191" y="145427"/>
                  </a:lnTo>
                  <a:close/>
                </a:path>
                <a:path w="1123950" h="213995" extrusionOk="0">
                  <a:moveTo>
                    <a:pt x="871245" y="74993"/>
                  </a:moveTo>
                  <a:lnTo>
                    <a:pt x="871232" y="45605"/>
                  </a:lnTo>
                  <a:lnTo>
                    <a:pt x="871181" y="45478"/>
                  </a:lnTo>
                  <a:lnTo>
                    <a:pt x="841349" y="44424"/>
                  </a:lnTo>
                  <a:lnTo>
                    <a:pt x="842556" y="68732"/>
                  </a:lnTo>
                  <a:lnTo>
                    <a:pt x="842784" y="74993"/>
                  </a:lnTo>
                  <a:lnTo>
                    <a:pt x="871105" y="75044"/>
                  </a:lnTo>
                  <a:lnTo>
                    <a:pt x="871245" y="74993"/>
                  </a:lnTo>
                  <a:close/>
                </a:path>
                <a:path w="1123950" h="213995" extrusionOk="0">
                  <a:moveTo>
                    <a:pt x="872401" y="80352"/>
                  </a:moveTo>
                  <a:lnTo>
                    <a:pt x="842175" y="80873"/>
                  </a:lnTo>
                  <a:lnTo>
                    <a:pt x="842175" y="110451"/>
                  </a:lnTo>
                  <a:lnTo>
                    <a:pt x="870623" y="110451"/>
                  </a:lnTo>
                  <a:lnTo>
                    <a:pt x="872401" y="80352"/>
                  </a:lnTo>
                  <a:close/>
                </a:path>
                <a:path w="1123950" h="213995" extrusionOk="0">
                  <a:moveTo>
                    <a:pt x="873734" y="1714"/>
                  </a:moveTo>
                  <a:lnTo>
                    <a:pt x="859497" y="5943"/>
                  </a:lnTo>
                  <a:lnTo>
                    <a:pt x="849274" y="13233"/>
                  </a:lnTo>
                  <a:lnTo>
                    <a:pt x="843076" y="23609"/>
                  </a:lnTo>
                  <a:lnTo>
                    <a:pt x="840892" y="37045"/>
                  </a:lnTo>
                  <a:lnTo>
                    <a:pt x="842848" y="37160"/>
                  </a:lnTo>
                  <a:lnTo>
                    <a:pt x="848817" y="37299"/>
                  </a:lnTo>
                  <a:lnTo>
                    <a:pt x="858875" y="37249"/>
                  </a:lnTo>
                  <a:lnTo>
                    <a:pt x="873163" y="36728"/>
                  </a:lnTo>
                  <a:lnTo>
                    <a:pt x="873442" y="27647"/>
                  </a:lnTo>
                  <a:lnTo>
                    <a:pt x="873645" y="16662"/>
                  </a:lnTo>
                  <a:lnTo>
                    <a:pt x="873734" y="1714"/>
                  </a:lnTo>
                  <a:close/>
                </a:path>
                <a:path w="1123950" h="213995" extrusionOk="0">
                  <a:moveTo>
                    <a:pt x="909370" y="81711"/>
                  </a:moveTo>
                  <a:lnTo>
                    <a:pt x="879970" y="80352"/>
                  </a:lnTo>
                  <a:lnTo>
                    <a:pt x="880910" y="111290"/>
                  </a:lnTo>
                  <a:lnTo>
                    <a:pt x="909370" y="111290"/>
                  </a:lnTo>
                  <a:lnTo>
                    <a:pt x="909370" y="81711"/>
                  </a:lnTo>
                  <a:close/>
                </a:path>
                <a:path w="1123950" h="213995" extrusionOk="0">
                  <a:moveTo>
                    <a:pt x="911669" y="145961"/>
                  </a:moveTo>
                  <a:lnTo>
                    <a:pt x="909777" y="116065"/>
                  </a:lnTo>
                  <a:lnTo>
                    <a:pt x="881430" y="116065"/>
                  </a:lnTo>
                  <a:lnTo>
                    <a:pt x="881329" y="145643"/>
                  </a:lnTo>
                  <a:lnTo>
                    <a:pt x="911669" y="145961"/>
                  </a:lnTo>
                  <a:close/>
                </a:path>
                <a:path w="1123950" h="213995" extrusionOk="0">
                  <a:moveTo>
                    <a:pt x="911885" y="44932"/>
                  </a:moveTo>
                  <a:lnTo>
                    <a:pt x="881341" y="45554"/>
                  </a:lnTo>
                  <a:lnTo>
                    <a:pt x="881341" y="75133"/>
                  </a:lnTo>
                  <a:lnTo>
                    <a:pt x="909802" y="75133"/>
                  </a:lnTo>
                  <a:lnTo>
                    <a:pt x="911885" y="44932"/>
                  </a:lnTo>
                  <a:close/>
                </a:path>
                <a:path w="1123950" h="213995" extrusionOk="0">
                  <a:moveTo>
                    <a:pt x="911898" y="36233"/>
                  </a:moveTo>
                  <a:lnTo>
                    <a:pt x="909789" y="23253"/>
                  </a:lnTo>
                  <a:lnTo>
                    <a:pt x="903808" y="13233"/>
                  </a:lnTo>
                  <a:lnTo>
                    <a:pt x="893940" y="6197"/>
                  </a:lnTo>
                  <a:lnTo>
                    <a:pt x="880198" y="2120"/>
                  </a:lnTo>
                  <a:lnTo>
                    <a:pt x="880287" y="16535"/>
                  </a:lnTo>
                  <a:lnTo>
                    <a:pt x="880478" y="27139"/>
                  </a:lnTo>
                  <a:lnTo>
                    <a:pt x="880757" y="35928"/>
                  </a:lnTo>
                  <a:lnTo>
                    <a:pt x="894537" y="36423"/>
                  </a:lnTo>
                  <a:lnTo>
                    <a:pt x="904252" y="36474"/>
                  </a:lnTo>
                  <a:lnTo>
                    <a:pt x="910005" y="36334"/>
                  </a:lnTo>
                  <a:lnTo>
                    <a:pt x="911898" y="36233"/>
                  </a:lnTo>
                  <a:close/>
                </a:path>
                <a:path w="1123950" h="213995" extrusionOk="0">
                  <a:moveTo>
                    <a:pt x="1082103" y="146672"/>
                  </a:moveTo>
                  <a:lnTo>
                    <a:pt x="1081570" y="117094"/>
                  </a:lnTo>
                  <a:lnTo>
                    <a:pt x="1053655" y="117094"/>
                  </a:lnTo>
                  <a:lnTo>
                    <a:pt x="1051979" y="147294"/>
                  </a:lnTo>
                  <a:lnTo>
                    <a:pt x="1082103" y="146672"/>
                  </a:lnTo>
                  <a:close/>
                </a:path>
                <a:path w="1123950" h="213995" extrusionOk="0">
                  <a:moveTo>
                    <a:pt x="1083144" y="76238"/>
                  </a:moveTo>
                  <a:lnTo>
                    <a:pt x="1083132" y="46837"/>
                  </a:lnTo>
                  <a:lnTo>
                    <a:pt x="1083081" y="46710"/>
                  </a:lnTo>
                  <a:lnTo>
                    <a:pt x="1053249" y="45669"/>
                  </a:lnTo>
                  <a:lnTo>
                    <a:pt x="1054455" y="69977"/>
                  </a:lnTo>
                  <a:lnTo>
                    <a:pt x="1054684" y="76161"/>
                  </a:lnTo>
                  <a:lnTo>
                    <a:pt x="1054747" y="76288"/>
                  </a:lnTo>
                  <a:lnTo>
                    <a:pt x="1083017" y="76288"/>
                  </a:lnTo>
                  <a:lnTo>
                    <a:pt x="1083144" y="76238"/>
                  </a:lnTo>
                  <a:close/>
                </a:path>
                <a:path w="1123950" h="213995" extrusionOk="0">
                  <a:moveTo>
                    <a:pt x="1084287" y="81584"/>
                  </a:moveTo>
                  <a:lnTo>
                    <a:pt x="1054061" y="82105"/>
                  </a:lnTo>
                  <a:lnTo>
                    <a:pt x="1054061" y="111683"/>
                  </a:lnTo>
                  <a:lnTo>
                    <a:pt x="1082509" y="111683"/>
                  </a:lnTo>
                  <a:lnTo>
                    <a:pt x="1084287" y="81584"/>
                  </a:lnTo>
                  <a:close/>
                </a:path>
                <a:path w="1123950" h="213995" extrusionOk="0">
                  <a:moveTo>
                    <a:pt x="1085634" y="2959"/>
                  </a:moveTo>
                  <a:lnTo>
                    <a:pt x="1071384" y="7188"/>
                  </a:lnTo>
                  <a:lnTo>
                    <a:pt x="1061173" y="14478"/>
                  </a:lnTo>
                  <a:lnTo>
                    <a:pt x="1054976" y="24853"/>
                  </a:lnTo>
                  <a:lnTo>
                    <a:pt x="1052791" y="38290"/>
                  </a:lnTo>
                  <a:lnTo>
                    <a:pt x="1054747" y="38404"/>
                  </a:lnTo>
                  <a:lnTo>
                    <a:pt x="1060716" y="38557"/>
                  </a:lnTo>
                  <a:lnTo>
                    <a:pt x="1070775" y="38493"/>
                  </a:lnTo>
                  <a:lnTo>
                    <a:pt x="1085062" y="37973"/>
                  </a:lnTo>
                  <a:lnTo>
                    <a:pt x="1085342" y="28892"/>
                  </a:lnTo>
                  <a:lnTo>
                    <a:pt x="1085532" y="17907"/>
                  </a:lnTo>
                  <a:lnTo>
                    <a:pt x="1085634" y="2959"/>
                  </a:lnTo>
                  <a:close/>
                </a:path>
                <a:path w="1123950" h="213995" extrusionOk="0">
                  <a:moveTo>
                    <a:pt x="1121270" y="82956"/>
                  </a:moveTo>
                  <a:lnTo>
                    <a:pt x="1091869" y="81597"/>
                  </a:lnTo>
                  <a:lnTo>
                    <a:pt x="1092809" y="112534"/>
                  </a:lnTo>
                  <a:lnTo>
                    <a:pt x="1121270" y="112534"/>
                  </a:lnTo>
                  <a:lnTo>
                    <a:pt x="1121270" y="82956"/>
                  </a:lnTo>
                  <a:close/>
                </a:path>
                <a:path w="1123950" h="213995" extrusionOk="0">
                  <a:moveTo>
                    <a:pt x="1123569" y="147180"/>
                  </a:moveTo>
                  <a:lnTo>
                    <a:pt x="1121689" y="117297"/>
                  </a:lnTo>
                  <a:lnTo>
                    <a:pt x="1093343" y="117297"/>
                  </a:lnTo>
                  <a:lnTo>
                    <a:pt x="1093241" y="146875"/>
                  </a:lnTo>
                  <a:lnTo>
                    <a:pt x="1123569" y="147180"/>
                  </a:lnTo>
                  <a:close/>
                </a:path>
                <a:path w="1123950" h="213995" extrusionOk="0">
                  <a:moveTo>
                    <a:pt x="1123784" y="46177"/>
                  </a:moveTo>
                  <a:lnTo>
                    <a:pt x="1093241" y="46799"/>
                  </a:lnTo>
                  <a:lnTo>
                    <a:pt x="1093241" y="76377"/>
                  </a:lnTo>
                  <a:lnTo>
                    <a:pt x="1121702" y="76377"/>
                  </a:lnTo>
                  <a:lnTo>
                    <a:pt x="1123784" y="46177"/>
                  </a:lnTo>
                  <a:close/>
                </a:path>
                <a:path w="1123950" h="213995" extrusionOk="0">
                  <a:moveTo>
                    <a:pt x="1123797" y="37465"/>
                  </a:moveTo>
                  <a:lnTo>
                    <a:pt x="1121689" y="24498"/>
                  </a:lnTo>
                  <a:lnTo>
                    <a:pt x="1115707" y="14490"/>
                  </a:lnTo>
                  <a:lnTo>
                    <a:pt x="1105839" y="7442"/>
                  </a:lnTo>
                  <a:lnTo>
                    <a:pt x="1092098" y="3352"/>
                  </a:lnTo>
                  <a:lnTo>
                    <a:pt x="1092187" y="17780"/>
                  </a:lnTo>
                  <a:lnTo>
                    <a:pt x="1092377" y="28384"/>
                  </a:lnTo>
                  <a:lnTo>
                    <a:pt x="1092657" y="37160"/>
                  </a:lnTo>
                  <a:lnTo>
                    <a:pt x="1106436" y="37668"/>
                  </a:lnTo>
                  <a:lnTo>
                    <a:pt x="1116152" y="37719"/>
                  </a:lnTo>
                  <a:lnTo>
                    <a:pt x="1121905" y="37566"/>
                  </a:lnTo>
                  <a:lnTo>
                    <a:pt x="1123797" y="374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6" name="object 116"/>
            <p:cNvSpPr/>
            <p:nvPr/>
          </p:nvSpPr>
          <p:spPr bwMode="auto">
            <a:xfrm>
              <a:off x="898352" y="5027119"/>
              <a:ext cx="3211754" cy="1199430"/>
            </a:xfrm>
            <a:custGeom>
              <a:avLst/>
              <a:gdLst>
                <a:gd name="T0" fmla="*/ 5078060 w 2664460"/>
                <a:gd name="T1" fmla="*/ 0 h 1322704"/>
                <a:gd name="T2" fmla="*/ 0 w 2664460"/>
                <a:gd name="T3" fmla="*/ 780 h 1322704"/>
                <a:gd name="T4" fmla="*/ 0 w 2664460"/>
                <a:gd name="T5" fmla="*/ 581682 h 1322704"/>
                <a:gd name="T6" fmla="*/ 5948076 w 2664460"/>
                <a:gd name="T7" fmla="*/ 811006 h 1322704"/>
                <a:gd name="T8" fmla="*/ 5948108 w 2664460"/>
                <a:gd name="T9" fmla="*/ 780 h 1322704"/>
                <a:gd name="T10" fmla="*/ 6146813 w 2664460"/>
                <a:gd name="T11" fmla="*/ 743588 h 1322704"/>
                <a:gd name="T12" fmla="*/ 6074414 w 2664460"/>
                <a:gd name="T13" fmla="*/ 725458 h 1322704"/>
                <a:gd name="T14" fmla="*/ 6146813 w 2664460"/>
                <a:gd name="T15" fmla="*/ 743588 h 1322704"/>
                <a:gd name="T16" fmla="*/ 6149429 w 2664460"/>
                <a:gd name="T17" fmla="*/ 682383 h 1322704"/>
                <a:gd name="T18" fmla="*/ 6076419 w 2664460"/>
                <a:gd name="T19" fmla="*/ 696569 h 1322704"/>
                <a:gd name="T20" fmla="*/ 6077161 w 2664460"/>
                <a:gd name="T21" fmla="*/ 700440 h 1322704"/>
                <a:gd name="T22" fmla="*/ 6149459 w 2664460"/>
                <a:gd name="T23" fmla="*/ 700408 h 1322704"/>
                <a:gd name="T24" fmla="*/ 6075448 w 2664460"/>
                <a:gd name="T25" fmla="*/ 704006 h 1322704"/>
                <a:gd name="T26" fmla="*/ 6147845 w 2664460"/>
                <a:gd name="T27" fmla="*/ 722141 h 1322704"/>
                <a:gd name="T28" fmla="*/ 6155761 w 2664460"/>
                <a:gd name="T29" fmla="*/ 655477 h 1322704"/>
                <a:gd name="T30" fmla="*/ 6093515 w 2664460"/>
                <a:gd name="T31" fmla="*/ 662541 h 1322704"/>
                <a:gd name="T32" fmla="*/ 6072184 w 2664460"/>
                <a:gd name="T33" fmla="*/ 677142 h 1322704"/>
                <a:gd name="T34" fmla="*/ 6092352 w 2664460"/>
                <a:gd name="T35" fmla="*/ 677297 h 1322704"/>
                <a:gd name="T36" fmla="*/ 6154310 w 2664460"/>
                <a:gd name="T37" fmla="*/ 676946 h 1322704"/>
                <a:gd name="T38" fmla="*/ 6155537 w 2664460"/>
                <a:gd name="T39" fmla="*/ 664636 h 1322704"/>
                <a:gd name="T40" fmla="*/ 6246453 w 2664460"/>
                <a:gd name="T41" fmla="*/ 704529 h 1322704"/>
                <a:gd name="T42" fmla="*/ 6174024 w 2664460"/>
                <a:gd name="T43" fmla="*/ 722656 h 1322704"/>
                <a:gd name="T44" fmla="*/ 6246453 w 2664460"/>
                <a:gd name="T45" fmla="*/ 704529 h 1322704"/>
                <a:gd name="T46" fmla="*/ 6247551 w 2664460"/>
                <a:gd name="T47" fmla="*/ 725584 h 1322704"/>
                <a:gd name="T48" fmla="*/ 6175155 w 2664460"/>
                <a:gd name="T49" fmla="*/ 743711 h 1322704"/>
                <a:gd name="T50" fmla="*/ 6252885 w 2664460"/>
                <a:gd name="T51" fmla="*/ 681977 h 1322704"/>
                <a:gd name="T52" fmla="*/ 6175155 w 2664460"/>
                <a:gd name="T53" fmla="*/ 700494 h 1322704"/>
                <a:gd name="T54" fmla="*/ 6252885 w 2664460"/>
                <a:gd name="T55" fmla="*/ 681977 h 1322704"/>
                <a:gd name="T56" fmla="*/ 6247551 w 2664460"/>
                <a:gd name="T57" fmla="*/ 668677 h 1322704"/>
                <a:gd name="T58" fmla="*/ 6207216 w 2664460"/>
                <a:gd name="T59" fmla="*/ 658219 h 1322704"/>
                <a:gd name="T60" fmla="*/ 6172472 w 2664460"/>
                <a:gd name="T61" fmla="*/ 664566 h 1322704"/>
                <a:gd name="T62" fmla="*/ 6173666 w 2664460"/>
                <a:gd name="T63" fmla="*/ 676449 h 1322704"/>
                <a:gd name="T64" fmla="*/ 6233459 w 2664460"/>
                <a:gd name="T65" fmla="*/ 676790 h 1322704"/>
                <a:gd name="T66" fmla="*/ 6252885 w 2664460"/>
                <a:gd name="T67" fmla="*/ 676635 h 1322704"/>
                <a:gd name="T68" fmla="*/ 6700028 w 2664460"/>
                <a:gd name="T69" fmla="*/ 703352 h 1322704"/>
                <a:gd name="T70" fmla="*/ 6774850 w 2664460"/>
                <a:gd name="T71" fmla="*/ 722321 h 1322704"/>
                <a:gd name="T72" fmla="*/ 6780700 w 2664460"/>
                <a:gd name="T73" fmla="*/ 743579 h 1322704"/>
                <a:gd name="T74" fmla="*/ 6703778 w 2664460"/>
                <a:gd name="T75" fmla="*/ 725248 h 1322704"/>
                <a:gd name="T76" fmla="*/ 6780700 w 2664460"/>
                <a:gd name="T77" fmla="*/ 743579 h 13227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664460" h="1322704" extrusionOk="0">
                  <a:moveTo>
                    <a:pt x="2337295" y="0"/>
                  </a:moveTo>
                  <a:lnTo>
                    <a:pt x="1995411" y="0"/>
                  </a:lnTo>
                  <a:lnTo>
                    <a:pt x="1995411" y="1270"/>
                  </a:lnTo>
                  <a:lnTo>
                    <a:pt x="0" y="1270"/>
                  </a:lnTo>
                  <a:lnTo>
                    <a:pt x="0" y="928192"/>
                  </a:lnTo>
                  <a:lnTo>
                    <a:pt x="0" y="948690"/>
                  </a:lnTo>
                  <a:lnTo>
                    <a:pt x="0" y="1322705"/>
                  </a:lnTo>
                  <a:lnTo>
                    <a:pt x="2337282" y="1322705"/>
                  </a:lnTo>
                  <a:lnTo>
                    <a:pt x="2337282" y="948690"/>
                  </a:lnTo>
                  <a:lnTo>
                    <a:pt x="2337295" y="1270"/>
                  </a:lnTo>
                  <a:lnTo>
                    <a:pt x="2337295" y="0"/>
                  </a:lnTo>
                  <a:close/>
                </a:path>
                <a:path w="2664460" h="1322704" extrusionOk="0">
                  <a:moveTo>
                    <a:pt x="2415375" y="1212748"/>
                  </a:moveTo>
                  <a:lnTo>
                    <a:pt x="2414854" y="1183182"/>
                  </a:lnTo>
                  <a:lnTo>
                    <a:pt x="2386927" y="1183182"/>
                  </a:lnTo>
                  <a:lnTo>
                    <a:pt x="2385250" y="1213383"/>
                  </a:lnTo>
                  <a:lnTo>
                    <a:pt x="2415375" y="1212748"/>
                  </a:lnTo>
                  <a:close/>
                </a:path>
                <a:path w="2664460" h="1322704" extrusionOk="0">
                  <a:moveTo>
                    <a:pt x="2416416" y="1142326"/>
                  </a:moveTo>
                  <a:lnTo>
                    <a:pt x="2416403" y="1112926"/>
                  </a:lnTo>
                  <a:lnTo>
                    <a:pt x="2386520" y="1111758"/>
                  </a:lnTo>
                  <a:lnTo>
                    <a:pt x="2387714" y="1136065"/>
                  </a:lnTo>
                  <a:lnTo>
                    <a:pt x="2387943" y="1142250"/>
                  </a:lnTo>
                  <a:lnTo>
                    <a:pt x="2388006" y="1142377"/>
                  </a:lnTo>
                  <a:lnTo>
                    <a:pt x="2416276" y="1142377"/>
                  </a:lnTo>
                  <a:lnTo>
                    <a:pt x="2416416" y="1142326"/>
                  </a:lnTo>
                  <a:close/>
                </a:path>
                <a:path w="2664460" h="1322704" extrusionOk="0">
                  <a:moveTo>
                    <a:pt x="2417559" y="1147673"/>
                  </a:moveTo>
                  <a:lnTo>
                    <a:pt x="2387333" y="1148194"/>
                  </a:lnTo>
                  <a:lnTo>
                    <a:pt x="2387333" y="1177772"/>
                  </a:lnTo>
                  <a:lnTo>
                    <a:pt x="2415781" y="1177772"/>
                  </a:lnTo>
                  <a:lnTo>
                    <a:pt x="2417559" y="1147673"/>
                  </a:lnTo>
                  <a:close/>
                </a:path>
                <a:path w="2664460" h="1322704" extrusionOk="0">
                  <a:moveTo>
                    <a:pt x="2418892" y="1069047"/>
                  </a:moveTo>
                  <a:lnTo>
                    <a:pt x="2404656" y="1073277"/>
                  </a:lnTo>
                  <a:lnTo>
                    <a:pt x="2394432" y="1080566"/>
                  </a:lnTo>
                  <a:lnTo>
                    <a:pt x="2388235" y="1090942"/>
                  </a:lnTo>
                  <a:lnTo>
                    <a:pt x="2386050" y="1104379"/>
                  </a:lnTo>
                  <a:lnTo>
                    <a:pt x="2388019" y="1104480"/>
                  </a:lnTo>
                  <a:lnTo>
                    <a:pt x="2393975" y="1104633"/>
                  </a:lnTo>
                  <a:lnTo>
                    <a:pt x="2404046" y="1104582"/>
                  </a:lnTo>
                  <a:lnTo>
                    <a:pt x="2418321" y="1104061"/>
                  </a:lnTo>
                  <a:lnTo>
                    <a:pt x="2418613" y="1094968"/>
                  </a:lnTo>
                  <a:lnTo>
                    <a:pt x="2418804" y="1083983"/>
                  </a:lnTo>
                  <a:lnTo>
                    <a:pt x="2418892" y="1069047"/>
                  </a:lnTo>
                  <a:close/>
                </a:path>
                <a:path w="2664460" h="1322704" extrusionOk="0">
                  <a:moveTo>
                    <a:pt x="2454529" y="1149045"/>
                  </a:moveTo>
                  <a:lnTo>
                    <a:pt x="2425128" y="1147673"/>
                  </a:lnTo>
                  <a:lnTo>
                    <a:pt x="2426068" y="1178610"/>
                  </a:lnTo>
                  <a:lnTo>
                    <a:pt x="2454529" y="1178610"/>
                  </a:lnTo>
                  <a:lnTo>
                    <a:pt x="2454529" y="1149045"/>
                  </a:lnTo>
                  <a:close/>
                </a:path>
                <a:path w="2664460" h="1322704" extrusionOk="0">
                  <a:moveTo>
                    <a:pt x="2456840" y="1213269"/>
                  </a:moveTo>
                  <a:lnTo>
                    <a:pt x="2454960" y="1183386"/>
                  </a:lnTo>
                  <a:lnTo>
                    <a:pt x="2426614" y="1183386"/>
                  </a:lnTo>
                  <a:lnTo>
                    <a:pt x="2426512" y="1212951"/>
                  </a:lnTo>
                  <a:lnTo>
                    <a:pt x="2456840" y="1213269"/>
                  </a:lnTo>
                  <a:close/>
                </a:path>
                <a:path w="2664460" h="1322704" extrusionOk="0">
                  <a:moveTo>
                    <a:pt x="2457056" y="1112266"/>
                  </a:moveTo>
                  <a:lnTo>
                    <a:pt x="2426512" y="1112888"/>
                  </a:lnTo>
                  <a:lnTo>
                    <a:pt x="2426512" y="1142466"/>
                  </a:lnTo>
                  <a:lnTo>
                    <a:pt x="2454973" y="1142466"/>
                  </a:lnTo>
                  <a:lnTo>
                    <a:pt x="2457056" y="1112266"/>
                  </a:lnTo>
                  <a:close/>
                </a:path>
                <a:path w="2664460" h="1322704" extrusionOk="0">
                  <a:moveTo>
                    <a:pt x="2457056" y="1103553"/>
                  </a:moveTo>
                  <a:lnTo>
                    <a:pt x="2454960" y="1090574"/>
                  </a:lnTo>
                  <a:lnTo>
                    <a:pt x="2448979" y="1080566"/>
                  </a:lnTo>
                  <a:lnTo>
                    <a:pt x="2439111" y="1073518"/>
                  </a:lnTo>
                  <a:lnTo>
                    <a:pt x="2425357" y="1069441"/>
                  </a:lnTo>
                  <a:lnTo>
                    <a:pt x="2425458" y="1083868"/>
                  </a:lnTo>
                  <a:lnTo>
                    <a:pt x="2425649" y="1094473"/>
                  </a:lnTo>
                  <a:lnTo>
                    <a:pt x="2425928" y="1103249"/>
                  </a:lnTo>
                  <a:lnTo>
                    <a:pt x="2439708" y="1103744"/>
                  </a:lnTo>
                  <a:lnTo>
                    <a:pt x="2449423" y="1103807"/>
                  </a:lnTo>
                  <a:lnTo>
                    <a:pt x="2455164" y="1103655"/>
                  </a:lnTo>
                  <a:lnTo>
                    <a:pt x="2457056" y="1103553"/>
                  </a:lnTo>
                  <a:close/>
                </a:path>
                <a:path w="2664460" h="1322704" extrusionOk="0">
                  <a:moveTo>
                    <a:pt x="2662161" y="1148486"/>
                  </a:moveTo>
                  <a:lnTo>
                    <a:pt x="2632760" y="1147127"/>
                  </a:lnTo>
                  <a:lnTo>
                    <a:pt x="2633700" y="1178064"/>
                  </a:lnTo>
                  <a:lnTo>
                    <a:pt x="2662161" y="1178064"/>
                  </a:lnTo>
                  <a:lnTo>
                    <a:pt x="2662161" y="1148486"/>
                  </a:lnTo>
                  <a:close/>
                </a:path>
                <a:path w="2664460" h="1322704" extrusionOk="0">
                  <a:moveTo>
                    <a:pt x="2664460" y="1212735"/>
                  </a:moveTo>
                  <a:lnTo>
                    <a:pt x="2662580" y="1182839"/>
                  </a:lnTo>
                  <a:lnTo>
                    <a:pt x="2634234" y="1182839"/>
                  </a:lnTo>
                  <a:lnTo>
                    <a:pt x="2634132" y="1212418"/>
                  </a:lnTo>
                  <a:lnTo>
                    <a:pt x="2664460" y="12127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7" name="object 117"/>
            <p:cNvSpPr/>
            <p:nvPr/>
          </p:nvSpPr>
          <p:spPr bwMode="auto">
            <a:xfrm>
              <a:off x="3342331" y="5156632"/>
              <a:ext cx="2479234" cy="644917"/>
            </a:xfrm>
            <a:custGeom>
              <a:avLst/>
              <a:gdLst>
                <a:gd name="T0" fmla="*/ 0 w 2056764"/>
                <a:gd name="T1" fmla="*/ 435995 h 711200"/>
                <a:gd name="T2" fmla="*/ 728712 w 2056764"/>
                <a:gd name="T3" fmla="*/ 377461 h 711200"/>
                <a:gd name="T4" fmla="*/ 728712 w 2056764"/>
                <a:gd name="T5" fmla="*/ 400775 h 711200"/>
                <a:gd name="T6" fmla="*/ 0 w 2056764"/>
                <a:gd name="T7" fmla="*/ 341502 h 711200"/>
                <a:gd name="T8" fmla="*/ 728712 w 2056764"/>
                <a:gd name="T9" fmla="*/ 341502 h 711200"/>
                <a:gd name="T10" fmla="*/ 0 w 2056764"/>
                <a:gd name="T11" fmla="*/ 329892 h 711200"/>
                <a:gd name="T12" fmla="*/ 728712 w 2056764"/>
                <a:gd name="T13" fmla="*/ 272159 h 711200"/>
                <a:gd name="T14" fmla="*/ 728712 w 2056764"/>
                <a:gd name="T15" fmla="*/ 295473 h 711200"/>
                <a:gd name="T16" fmla="*/ 0 w 2056764"/>
                <a:gd name="T17" fmla="*/ 236713 h 711200"/>
                <a:gd name="T18" fmla="*/ 728712 w 2056764"/>
                <a:gd name="T19" fmla="*/ 236713 h 711200"/>
                <a:gd name="T20" fmla="*/ 0 w 2056764"/>
                <a:gd name="T21" fmla="*/ 223943 h 711200"/>
                <a:gd name="T22" fmla="*/ 728712 w 2056764"/>
                <a:gd name="T23" fmla="*/ 165316 h 711200"/>
                <a:gd name="T24" fmla="*/ 728712 w 2056764"/>
                <a:gd name="T25" fmla="*/ 188629 h 711200"/>
                <a:gd name="T26" fmla="*/ 0 w 2056764"/>
                <a:gd name="T27" fmla="*/ 129878 h 711200"/>
                <a:gd name="T28" fmla="*/ 728712 w 2056764"/>
                <a:gd name="T29" fmla="*/ 129878 h 711200"/>
                <a:gd name="T30" fmla="*/ 0 w 2056764"/>
                <a:gd name="T31" fmla="*/ 121560 h 711200"/>
                <a:gd name="T32" fmla="*/ 728712 w 2056764"/>
                <a:gd name="T33" fmla="*/ 66577 h 711200"/>
                <a:gd name="T34" fmla="*/ 728712 w 2056764"/>
                <a:gd name="T35" fmla="*/ 89892 h 711200"/>
                <a:gd name="T36" fmla="*/ 0 w 2056764"/>
                <a:gd name="T37" fmla="*/ 32269 h 711200"/>
                <a:gd name="T38" fmla="*/ 728712 w 2056764"/>
                <a:gd name="T39" fmla="*/ 32269 h 711200"/>
                <a:gd name="T40" fmla="*/ 0 w 2056764"/>
                <a:gd name="T41" fmla="*/ 23314 h 711200"/>
                <a:gd name="T42" fmla="*/ 5232869 w 2056764"/>
                <a:gd name="T43" fmla="*/ 412682 h 711200"/>
                <a:gd name="T44" fmla="*/ 5232869 w 2056764"/>
                <a:gd name="T45" fmla="*/ 435995 h 711200"/>
                <a:gd name="T46" fmla="*/ 4504154 w 2056764"/>
                <a:gd name="T47" fmla="*/ 377461 h 711200"/>
                <a:gd name="T48" fmla="*/ 5232869 w 2056764"/>
                <a:gd name="T49" fmla="*/ 377461 h 711200"/>
                <a:gd name="T50" fmla="*/ 4504154 w 2056764"/>
                <a:gd name="T51" fmla="*/ 364816 h 711200"/>
                <a:gd name="T52" fmla="*/ 5232869 w 2056764"/>
                <a:gd name="T53" fmla="*/ 306578 h 711200"/>
                <a:gd name="T54" fmla="*/ 5232869 w 2056764"/>
                <a:gd name="T55" fmla="*/ 329892 h 711200"/>
                <a:gd name="T56" fmla="*/ 4504154 w 2056764"/>
                <a:gd name="T57" fmla="*/ 272159 h 711200"/>
                <a:gd name="T58" fmla="*/ 5232869 w 2056764"/>
                <a:gd name="T59" fmla="*/ 272159 h 711200"/>
                <a:gd name="T60" fmla="*/ 4504154 w 2056764"/>
                <a:gd name="T61" fmla="*/ 260027 h 711200"/>
                <a:gd name="T62" fmla="*/ 5232869 w 2056764"/>
                <a:gd name="T63" fmla="*/ 200629 h 711200"/>
                <a:gd name="T64" fmla="*/ 5232869 w 2056764"/>
                <a:gd name="T65" fmla="*/ 223943 h 711200"/>
                <a:gd name="T66" fmla="*/ 4504154 w 2056764"/>
                <a:gd name="T67" fmla="*/ 165316 h 711200"/>
                <a:gd name="T68" fmla="*/ 5232869 w 2056764"/>
                <a:gd name="T69" fmla="*/ 165316 h 711200"/>
                <a:gd name="T70" fmla="*/ 4504154 w 2056764"/>
                <a:gd name="T71" fmla="*/ 153192 h 711200"/>
                <a:gd name="T72" fmla="*/ 5232869 w 2056764"/>
                <a:gd name="T73" fmla="*/ 98246 h 711200"/>
                <a:gd name="T74" fmla="*/ 5232869 w 2056764"/>
                <a:gd name="T75" fmla="*/ 121560 h 711200"/>
                <a:gd name="T76" fmla="*/ 4504154 w 2056764"/>
                <a:gd name="T77" fmla="*/ 66577 h 711200"/>
                <a:gd name="T78" fmla="*/ 5232869 w 2056764"/>
                <a:gd name="T79" fmla="*/ 66577 h 711200"/>
                <a:gd name="T80" fmla="*/ 4504154 w 2056764"/>
                <a:gd name="T81" fmla="*/ 55582 h 711200"/>
                <a:gd name="T82" fmla="*/ 5232869 w 2056764"/>
                <a:gd name="T83" fmla="*/ 0 h 711200"/>
                <a:gd name="T84" fmla="*/ 5232869 w 2056764"/>
                <a:gd name="T85" fmla="*/ 23314 h 7112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056764" h="711200" extrusionOk="0">
                  <a:moveTo>
                    <a:pt x="286346" y="673061"/>
                  </a:moveTo>
                  <a:lnTo>
                    <a:pt x="0" y="673061"/>
                  </a:lnTo>
                  <a:lnTo>
                    <a:pt x="0" y="711085"/>
                  </a:lnTo>
                  <a:lnTo>
                    <a:pt x="286346" y="711085"/>
                  </a:lnTo>
                  <a:lnTo>
                    <a:pt x="286346" y="673061"/>
                  </a:lnTo>
                  <a:close/>
                </a:path>
                <a:path w="2056764" h="711200" extrusionOk="0">
                  <a:moveTo>
                    <a:pt x="286346" y="615619"/>
                  </a:moveTo>
                  <a:lnTo>
                    <a:pt x="0" y="615619"/>
                  </a:lnTo>
                  <a:lnTo>
                    <a:pt x="0" y="653643"/>
                  </a:lnTo>
                  <a:lnTo>
                    <a:pt x="286346" y="653643"/>
                  </a:lnTo>
                  <a:lnTo>
                    <a:pt x="286346" y="615619"/>
                  </a:lnTo>
                  <a:close/>
                </a:path>
                <a:path w="2056764" h="711200" extrusionOk="0">
                  <a:moveTo>
                    <a:pt x="286346" y="556971"/>
                  </a:moveTo>
                  <a:lnTo>
                    <a:pt x="0" y="556971"/>
                  </a:lnTo>
                  <a:lnTo>
                    <a:pt x="0" y="594995"/>
                  </a:lnTo>
                  <a:lnTo>
                    <a:pt x="286346" y="594995"/>
                  </a:lnTo>
                  <a:lnTo>
                    <a:pt x="286346" y="556971"/>
                  </a:lnTo>
                  <a:close/>
                </a:path>
                <a:path w="2056764" h="711200" extrusionOk="0">
                  <a:moveTo>
                    <a:pt x="286346" y="500011"/>
                  </a:moveTo>
                  <a:lnTo>
                    <a:pt x="0" y="500011"/>
                  </a:lnTo>
                  <a:lnTo>
                    <a:pt x="0" y="538035"/>
                  </a:lnTo>
                  <a:lnTo>
                    <a:pt x="286346" y="538035"/>
                  </a:lnTo>
                  <a:lnTo>
                    <a:pt x="286346" y="500011"/>
                  </a:lnTo>
                  <a:close/>
                </a:path>
                <a:path w="2056764" h="711200" extrusionOk="0">
                  <a:moveTo>
                    <a:pt x="286346" y="443877"/>
                  </a:moveTo>
                  <a:lnTo>
                    <a:pt x="0" y="443877"/>
                  </a:lnTo>
                  <a:lnTo>
                    <a:pt x="0" y="481901"/>
                  </a:lnTo>
                  <a:lnTo>
                    <a:pt x="286346" y="481901"/>
                  </a:lnTo>
                  <a:lnTo>
                    <a:pt x="286346" y="443877"/>
                  </a:lnTo>
                  <a:close/>
                </a:path>
                <a:path w="2056764" h="711200" extrusionOk="0">
                  <a:moveTo>
                    <a:pt x="286346" y="386067"/>
                  </a:moveTo>
                  <a:lnTo>
                    <a:pt x="0" y="386067"/>
                  </a:lnTo>
                  <a:lnTo>
                    <a:pt x="0" y="424091"/>
                  </a:lnTo>
                  <a:lnTo>
                    <a:pt x="286346" y="424091"/>
                  </a:lnTo>
                  <a:lnTo>
                    <a:pt x="286346" y="386067"/>
                  </a:lnTo>
                  <a:close/>
                </a:path>
                <a:path w="2056764" h="711200" extrusionOk="0">
                  <a:moveTo>
                    <a:pt x="286346" y="327215"/>
                  </a:moveTo>
                  <a:lnTo>
                    <a:pt x="0" y="327215"/>
                  </a:lnTo>
                  <a:lnTo>
                    <a:pt x="0" y="365239"/>
                  </a:lnTo>
                  <a:lnTo>
                    <a:pt x="286346" y="365239"/>
                  </a:lnTo>
                  <a:lnTo>
                    <a:pt x="286346" y="327215"/>
                  </a:lnTo>
                  <a:close/>
                </a:path>
                <a:path w="2056764" h="711200" extrusionOk="0">
                  <a:moveTo>
                    <a:pt x="286346" y="269621"/>
                  </a:moveTo>
                  <a:lnTo>
                    <a:pt x="0" y="269621"/>
                  </a:lnTo>
                  <a:lnTo>
                    <a:pt x="0" y="307644"/>
                  </a:lnTo>
                  <a:lnTo>
                    <a:pt x="286346" y="307644"/>
                  </a:lnTo>
                  <a:lnTo>
                    <a:pt x="286346" y="269621"/>
                  </a:lnTo>
                  <a:close/>
                </a:path>
                <a:path w="2056764" h="711200" extrusionOk="0">
                  <a:moveTo>
                    <a:pt x="286346" y="211823"/>
                  </a:moveTo>
                  <a:lnTo>
                    <a:pt x="0" y="211823"/>
                  </a:lnTo>
                  <a:lnTo>
                    <a:pt x="0" y="249847"/>
                  </a:lnTo>
                  <a:lnTo>
                    <a:pt x="286346" y="249847"/>
                  </a:lnTo>
                  <a:lnTo>
                    <a:pt x="286346" y="211823"/>
                  </a:lnTo>
                  <a:close/>
                </a:path>
                <a:path w="2056764" h="711200" extrusionOk="0">
                  <a:moveTo>
                    <a:pt x="286346" y="160235"/>
                  </a:moveTo>
                  <a:lnTo>
                    <a:pt x="0" y="160235"/>
                  </a:lnTo>
                  <a:lnTo>
                    <a:pt x="0" y="198259"/>
                  </a:lnTo>
                  <a:lnTo>
                    <a:pt x="286346" y="198259"/>
                  </a:lnTo>
                  <a:lnTo>
                    <a:pt x="286346" y="160235"/>
                  </a:lnTo>
                  <a:close/>
                </a:path>
                <a:path w="2056764" h="711200" extrusionOk="0">
                  <a:moveTo>
                    <a:pt x="286346" y="108585"/>
                  </a:moveTo>
                  <a:lnTo>
                    <a:pt x="0" y="108585"/>
                  </a:lnTo>
                  <a:lnTo>
                    <a:pt x="0" y="146608"/>
                  </a:lnTo>
                  <a:lnTo>
                    <a:pt x="286346" y="146608"/>
                  </a:lnTo>
                  <a:lnTo>
                    <a:pt x="286346" y="108585"/>
                  </a:lnTo>
                  <a:close/>
                </a:path>
                <a:path w="2056764" h="711200" extrusionOk="0">
                  <a:moveTo>
                    <a:pt x="286346" y="52628"/>
                  </a:moveTo>
                  <a:lnTo>
                    <a:pt x="0" y="52628"/>
                  </a:lnTo>
                  <a:lnTo>
                    <a:pt x="0" y="90652"/>
                  </a:lnTo>
                  <a:lnTo>
                    <a:pt x="286346" y="90652"/>
                  </a:lnTo>
                  <a:lnTo>
                    <a:pt x="286346" y="52628"/>
                  </a:lnTo>
                  <a:close/>
                </a:path>
                <a:path w="2056764" h="711200" extrusionOk="0">
                  <a:moveTo>
                    <a:pt x="286346" y="0"/>
                  </a:moveTo>
                  <a:lnTo>
                    <a:pt x="0" y="0"/>
                  </a:lnTo>
                  <a:lnTo>
                    <a:pt x="0" y="38023"/>
                  </a:lnTo>
                  <a:lnTo>
                    <a:pt x="286346" y="38023"/>
                  </a:lnTo>
                  <a:lnTo>
                    <a:pt x="286346" y="0"/>
                  </a:lnTo>
                  <a:close/>
                </a:path>
                <a:path w="2056764" h="711200" extrusionOk="0">
                  <a:moveTo>
                    <a:pt x="2056244" y="673061"/>
                  </a:moveTo>
                  <a:lnTo>
                    <a:pt x="1769897" y="673061"/>
                  </a:lnTo>
                  <a:lnTo>
                    <a:pt x="1769897" y="711085"/>
                  </a:lnTo>
                  <a:lnTo>
                    <a:pt x="2056244" y="711085"/>
                  </a:lnTo>
                  <a:lnTo>
                    <a:pt x="2056244" y="673061"/>
                  </a:lnTo>
                  <a:close/>
                </a:path>
                <a:path w="2056764" h="711200" extrusionOk="0">
                  <a:moveTo>
                    <a:pt x="2056244" y="615619"/>
                  </a:moveTo>
                  <a:lnTo>
                    <a:pt x="1769897" y="615619"/>
                  </a:lnTo>
                  <a:lnTo>
                    <a:pt x="1769897" y="653643"/>
                  </a:lnTo>
                  <a:lnTo>
                    <a:pt x="2056244" y="653643"/>
                  </a:lnTo>
                  <a:lnTo>
                    <a:pt x="2056244" y="615619"/>
                  </a:lnTo>
                  <a:close/>
                </a:path>
                <a:path w="2056764" h="711200" extrusionOk="0">
                  <a:moveTo>
                    <a:pt x="2056244" y="556971"/>
                  </a:moveTo>
                  <a:lnTo>
                    <a:pt x="1769897" y="556971"/>
                  </a:lnTo>
                  <a:lnTo>
                    <a:pt x="1769897" y="594995"/>
                  </a:lnTo>
                  <a:lnTo>
                    <a:pt x="2056244" y="594995"/>
                  </a:lnTo>
                  <a:lnTo>
                    <a:pt x="2056244" y="556971"/>
                  </a:lnTo>
                  <a:close/>
                </a:path>
                <a:path w="2056764" h="711200" extrusionOk="0">
                  <a:moveTo>
                    <a:pt x="2056244" y="500011"/>
                  </a:moveTo>
                  <a:lnTo>
                    <a:pt x="1769897" y="500011"/>
                  </a:lnTo>
                  <a:lnTo>
                    <a:pt x="1769897" y="538035"/>
                  </a:lnTo>
                  <a:lnTo>
                    <a:pt x="2056244" y="538035"/>
                  </a:lnTo>
                  <a:lnTo>
                    <a:pt x="2056244" y="500011"/>
                  </a:lnTo>
                  <a:close/>
                </a:path>
                <a:path w="2056764" h="711200" extrusionOk="0">
                  <a:moveTo>
                    <a:pt x="2056244" y="443877"/>
                  </a:moveTo>
                  <a:lnTo>
                    <a:pt x="1769897" y="443877"/>
                  </a:lnTo>
                  <a:lnTo>
                    <a:pt x="1769897" y="481901"/>
                  </a:lnTo>
                  <a:lnTo>
                    <a:pt x="2056244" y="481901"/>
                  </a:lnTo>
                  <a:lnTo>
                    <a:pt x="2056244" y="443877"/>
                  </a:lnTo>
                  <a:close/>
                </a:path>
                <a:path w="2056764" h="711200" extrusionOk="0">
                  <a:moveTo>
                    <a:pt x="2056244" y="386067"/>
                  </a:moveTo>
                  <a:lnTo>
                    <a:pt x="1769897" y="386067"/>
                  </a:lnTo>
                  <a:lnTo>
                    <a:pt x="1769897" y="424091"/>
                  </a:lnTo>
                  <a:lnTo>
                    <a:pt x="2056244" y="424091"/>
                  </a:lnTo>
                  <a:lnTo>
                    <a:pt x="2056244" y="386067"/>
                  </a:lnTo>
                  <a:close/>
                </a:path>
                <a:path w="2056764" h="711200" extrusionOk="0">
                  <a:moveTo>
                    <a:pt x="2056244" y="327215"/>
                  </a:moveTo>
                  <a:lnTo>
                    <a:pt x="1769897" y="327215"/>
                  </a:lnTo>
                  <a:lnTo>
                    <a:pt x="1769897" y="365239"/>
                  </a:lnTo>
                  <a:lnTo>
                    <a:pt x="2056244" y="365239"/>
                  </a:lnTo>
                  <a:lnTo>
                    <a:pt x="2056244" y="327215"/>
                  </a:lnTo>
                  <a:close/>
                </a:path>
                <a:path w="2056764" h="711200" extrusionOk="0">
                  <a:moveTo>
                    <a:pt x="2056244" y="269621"/>
                  </a:moveTo>
                  <a:lnTo>
                    <a:pt x="1769897" y="269621"/>
                  </a:lnTo>
                  <a:lnTo>
                    <a:pt x="1769897" y="307644"/>
                  </a:lnTo>
                  <a:lnTo>
                    <a:pt x="2056244" y="307644"/>
                  </a:lnTo>
                  <a:lnTo>
                    <a:pt x="2056244" y="269621"/>
                  </a:lnTo>
                  <a:close/>
                </a:path>
                <a:path w="2056764" h="711200" extrusionOk="0">
                  <a:moveTo>
                    <a:pt x="2056244" y="211823"/>
                  </a:moveTo>
                  <a:lnTo>
                    <a:pt x="1769897" y="211823"/>
                  </a:lnTo>
                  <a:lnTo>
                    <a:pt x="1769897" y="249847"/>
                  </a:lnTo>
                  <a:lnTo>
                    <a:pt x="2056244" y="249847"/>
                  </a:lnTo>
                  <a:lnTo>
                    <a:pt x="2056244" y="211823"/>
                  </a:lnTo>
                  <a:close/>
                </a:path>
                <a:path w="2056764" h="711200" extrusionOk="0">
                  <a:moveTo>
                    <a:pt x="2056244" y="160235"/>
                  </a:moveTo>
                  <a:lnTo>
                    <a:pt x="1769897" y="160235"/>
                  </a:lnTo>
                  <a:lnTo>
                    <a:pt x="1769897" y="198259"/>
                  </a:lnTo>
                  <a:lnTo>
                    <a:pt x="2056244" y="198259"/>
                  </a:lnTo>
                  <a:lnTo>
                    <a:pt x="2056244" y="160235"/>
                  </a:lnTo>
                  <a:close/>
                </a:path>
                <a:path w="2056764" h="711200" extrusionOk="0">
                  <a:moveTo>
                    <a:pt x="2056244" y="108585"/>
                  </a:moveTo>
                  <a:lnTo>
                    <a:pt x="1769897" y="108585"/>
                  </a:lnTo>
                  <a:lnTo>
                    <a:pt x="1769897" y="146608"/>
                  </a:lnTo>
                  <a:lnTo>
                    <a:pt x="2056244" y="146608"/>
                  </a:lnTo>
                  <a:lnTo>
                    <a:pt x="2056244" y="108585"/>
                  </a:lnTo>
                  <a:close/>
                </a:path>
                <a:path w="2056764" h="711200" extrusionOk="0">
                  <a:moveTo>
                    <a:pt x="2056244" y="52628"/>
                  </a:moveTo>
                  <a:lnTo>
                    <a:pt x="1769897" y="52628"/>
                  </a:lnTo>
                  <a:lnTo>
                    <a:pt x="1769897" y="90652"/>
                  </a:lnTo>
                  <a:lnTo>
                    <a:pt x="2056244" y="90652"/>
                  </a:lnTo>
                  <a:lnTo>
                    <a:pt x="2056244" y="52628"/>
                  </a:lnTo>
                  <a:close/>
                </a:path>
                <a:path w="2056764" h="711200" extrusionOk="0">
                  <a:moveTo>
                    <a:pt x="2056244" y="0"/>
                  </a:moveTo>
                  <a:lnTo>
                    <a:pt x="1769897" y="0"/>
                  </a:lnTo>
                  <a:lnTo>
                    <a:pt x="1769897" y="38023"/>
                  </a:lnTo>
                  <a:lnTo>
                    <a:pt x="2056244" y="38023"/>
                  </a:lnTo>
                  <a:lnTo>
                    <a:pt x="2056244" y="0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8" name="object 118"/>
            <p:cNvSpPr/>
            <p:nvPr/>
          </p:nvSpPr>
          <p:spPr bwMode="auto">
            <a:xfrm>
              <a:off x="967516" y="5156481"/>
              <a:ext cx="2321556" cy="669101"/>
            </a:xfrm>
            <a:custGeom>
              <a:avLst/>
              <a:gdLst>
                <a:gd name="T0" fmla="*/ 0 w 1925955"/>
                <a:gd name="T1" fmla="*/ 0 h 737870"/>
                <a:gd name="T2" fmla="*/ 241784 w 1925955"/>
                <a:gd name="T3" fmla="*/ 87368 h 737870"/>
                <a:gd name="T4" fmla="*/ 753440 w 1925955"/>
                <a:gd name="T5" fmla="*/ 0 h 737870"/>
                <a:gd name="T6" fmla="*/ 511721 w 1925955"/>
                <a:gd name="T7" fmla="*/ 87368 h 737870"/>
                <a:gd name="T8" fmla="*/ 753440 w 1925955"/>
                <a:gd name="T9" fmla="*/ 0 h 737870"/>
                <a:gd name="T10" fmla="*/ 1023372 w 1925955"/>
                <a:gd name="T11" fmla="*/ 0 h 737870"/>
                <a:gd name="T12" fmla="*/ 1265157 w 1925955"/>
                <a:gd name="T13" fmla="*/ 87368 h 737870"/>
                <a:gd name="T14" fmla="*/ 1778979 w 1925955"/>
                <a:gd name="T15" fmla="*/ 0 h 737870"/>
                <a:gd name="T16" fmla="*/ 1537228 w 1925955"/>
                <a:gd name="T17" fmla="*/ 87368 h 737870"/>
                <a:gd name="T18" fmla="*/ 1778979 w 1925955"/>
                <a:gd name="T19" fmla="*/ 0 h 737870"/>
                <a:gd name="T20" fmla="*/ 2045681 w 1925955"/>
                <a:gd name="T21" fmla="*/ 0 h 737870"/>
                <a:gd name="T22" fmla="*/ 2287466 w 1925955"/>
                <a:gd name="T23" fmla="*/ 87368 h 737870"/>
                <a:gd name="T24" fmla="*/ 2794532 w 1925955"/>
                <a:gd name="T25" fmla="*/ 164139 h 737870"/>
                <a:gd name="T26" fmla="*/ 2552779 w 1925955"/>
                <a:gd name="T27" fmla="*/ 251500 h 737870"/>
                <a:gd name="T28" fmla="*/ 2794532 w 1925955"/>
                <a:gd name="T29" fmla="*/ 164139 h 737870"/>
                <a:gd name="T30" fmla="*/ 2553684 w 1925955"/>
                <a:gd name="T31" fmla="*/ 0 h 737870"/>
                <a:gd name="T32" fmla="*/ 2795438 w 1925955"/>
                <a:gd name="T33" fmla="*/ 87368 h 737870"/>
                <a:gd name="T34" fmla="*/ 3891853 w 1925955"/>
                <a:gd name="T35" fmla="*/ 102 h 737870"/>
                <a:gd name="T36" fmla="*/ 3650099 w 1925955"/>
                <a:gd name="T37" fmla="*/ 87469 h 737870"/>
                <a:gd name="T38" fmla="*/ 3891853 w 1925955"/>
                <a:gd name="T39" fmla="*/ 102 h 737870"/>
                <a:gd name="T40" fmla="*/ 3650168 w 1925955"/>
                <a:gd name="T41" fmla="*/ 349279 h 737870"/>
                <a:gd name="T42" fmla="*/ 3891918 w 1925955"/>
                <a:gd name="T43" fmla="*/ 452044 h 737870"/>
                <a:gd name="T44" fmla="*/ 3891918 w 1925955"/>
                <a:gd name="T45" fmla="*/ 163328 h 737870"/>
                <a:gd name="T46" fmla="*/ 3650168 w 1925955"/>
                <a:gd name="T47" fmla="*/ 250690 h 737870"/>
                <a:gd name="T48" fmla="*/ 3891918 w 1925955"/>
                <a:gd name="T49" fmla="*/ 163328 h 737870"/>
                <a:gd name="T50" fmla="*/ 4153258 w 1925955"/>
                <a:gd name="T51" fmla="*/ 102 h 737870"/>
                <a:gd name="T52" fmla="*/ 4395007 w 1925955"/>
                <a:gd name="T53" fmla="*/ 87469 h 737870"/>
                <a:gd name="T54" fmla="*/ 4395106 w 1925955"/>
                <a:gd name="T55" fmla="*/ 349279 h 737870"/>
                <a:gd name="T56" fmla="*/ 4153353 w 1925955"/>
                <a:gd name="T57" fmla="*/ 452044 h 737870"/>
                <a:gd name="T58" fmla="*/ 4395106 w 1925955"/>
                <a:gd name="T59" fmla="*/ 349279 h 737870"/>
                <a:gd name="T60" fmla="*/ 4153353 w 1925955"/>
                <a:gd name="T61" fmla="*/ 163328 h 737870"/>
                <a:gd name="T62" fmla="*/ 4395106 w 1925955"/>
                <a:gd name="T63" fmla="*/ 250690 h 737870"/>
                <a:gd name="T64" fmla="*/ 4898164 w 1925955"/>
                <a:gd name="T65" fmla="*/ 102 h 737870"/>
                <a:gd name="T66" fmla="*/ 4656412 w 1925955"/>
                <a:gd name="T67" fmla="*/ 87469 h 737870"/>
                <a:gd name="T68" fmla="*/ 4898164 w 1925955"/>
                <a:gd name="T69" fmla="*/ 102 h 737870"/>
                <a:gd name="T70" fmla="*/ 4658642 w 1925955"/>
                <a:gd name="T71" fmla="*/ 349279 h 737870"/>
                <a:gd name="T72" fmla="*/ 4900394 w 1925955"/>
                <a:gd name="T73" fmla="*/ 452044 h 737870"/>
                <a:gd name="T74" fmla="*/ 4900394 w 1925955"/>
                <a:gd name="T75" fmla="*/ 163328 h 737870"/>
                <a:gd name="T76" fmla="*/ 4658642 w 1925955"/>
                <a:gd name="T77" fmla="*/ 250690 h 737870"/>
                <a:gd name="T78" fmla="*/ 4900394 w 1925955"/>
                <a:gd name="T79" fmla="*/ 163328 h 7378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925955" h="737870" extrusionOk="0">
                  <a:moveTo>
                    <a:pt x="95008" y="0"/>
                  </a:moveTo>
                  <a:lnTo>
                    <a:pt x="0" y="0"/>
                  </a:lnTo>
                  <a:lnTo>
                    <a:pt x="0" y="142494"/>
                  </a:lnTo>
                  <a:lnTo>
                    <a:pt x="95008" y="142494"/>
                  </a:lnTo>
                  <a:lnTo>
                    <a:pt x="95008" y="0"/>
                  </a:lnTo>
                  <a:close/>
                </a:path>
                <a:path w="1925955" h="737870" extrusionOk="0">
                  <a:moveTo>
                    <a:pt x="296062" y="0"/>
                  </a:moveTo>
                  <a:lnTo>
                    <a:pt x="201079" y="0"/>
                  </a:lnTo>
                  <a:lnTo>
                    <a:pt x="201079" y="142494"/>
                  </a:lnTo>
                  <a:lnTo>
                    <a:pt x="296062" y="142494"/>
                  </a:lnTo>
                  <a:lnTo>
                    <a:pt x="296062" y="0"/>
                  </a:lnTo>
                  <a:close/>
                </a:path>
                <a:path w="1925955" h="737870" extrusionOk="0">
                  <a:moveTo>
                    <a:pt x="497141" y="0"/>
                  </a:moveTo>
                  <a:lnTo>
                    <a:pt x="402132" y="0"/>
                  </a:lnTo>
                  <a:lnTo>
                    <a:pt x="402132" y="142494"/>
                  </a:lnTo>
                  <a:lnTo>
                    <a:pt x="497141" y="142494"/>
                  </a:lnTo>
                  <a:lnTo>
                    <a:pt x="497141" y="0"/>
                  </a:lnTo>
                  <a:close/>
                </a:path>
                <a:path w="1925955" h="737870" extrusionOk="0">
                  <a:moveTo>
                    <a:pt x="699046" y="0"/>
                  </a:moveTo>
                  <a:lnTo>
                    <a:pt x="604050" y="0"/>
                  </a:lnTo>
                  <a:lnTo>
                    <a:pt x="604050" y="142494"/>
                  </a:lnTo>
                  <a:lnTo>
                    <a:pt x="699046" y="142494"/>
                  </a:lnTo>
                  <a:lnTo>
                    <a:pt x="699046" y="0"/>
                  </a:lnTo>
                  <a:close/>
                </a:path>
                <a:path w="1925955" h="737870" extrusionOk="0">
                  <a:moveTo>
                    <a:pt x="898855" y="0"/>
                  </a:moveTo>
                  <a:lnTo>
                    <a:pt x="803846" y="0"/>
                  </a:lnTo>
                  <a:lnTo>
                    <a:pt x="803846" y="142494"/>
                  </a:lnTo>
                  <a:lnTo>
                    <a:pt x="898855" y="142494"/>
                  </a:lnTo>
                  <a:lnTo>
                    <a:pt x="898855" y="0"/>
                  </a:lnTo>
                  <a:close/>
                </a:path>
                <a:path w="1925955" h="737870" extrusionOk="0">
                  <a:moveTo>
                    <a:pt x="1098105" y="267703"/>
                  </a:moveTo>
                  <a:lnTo>
                    <a:pt x="1003109" y="267703"/>
                  </a:lnTo>
                  <a:lnTo>
                    <a:pt x="1003109" y="410184"/>
                  </a:lnTo>
                  <a:lnTo>
                    <a:pt x="1098105" y="410184"/>
                  </a:lnTo>
                  <a:lnTo>
                    <a:pt x="1098105" y="267703"/>
                  </a:lnTo>
                  <a:close/>
                </a:path>
                <a:path w="1925955" h="737870" extrusionOk="0">
                  <a:moveTo>
                    <a:pt x="1098461" y="0"/>
                  </a:moveTo>
                  <a:lnTo>
                    <a:pt x="1003465" y="0"/>
                  </a:lnTo>
                  <a:lnTo>
                    <a:pt x="1003465" y="142494"/>
                  </a:lnTo>
                  <a:lnTo>
                    <a:pt x="1098461" y="142494"/>
                  </a:lnTo>
                  <a:lnTo>
                    <a:pt x="1098461" y="0"/>
                  </a:lnTo>
                  <a:close/>
                </a:path>
                <a:path w="1925955" h="737870" extrusionOk="0">
                  <a:moveTo>
                    <a:pt x="1529295" y="165"/>
                  </a:moveTo>
                  <a:lnTo>
                    <a:pt x="1434299" y="165"/>
                  </a:lnTo>
                  <a:lnTo>
                    <a:pt x="1434299" y="142659"/>
                  </a:lnTo>
                  <a:lnTo>
                    <a:pt x="1529295" y="142659"/>
                  </a:lnTo>
                  <a:lnTo>
                    <a:pt x="1529295" y="165"/>
                  </a:lnTo>
                  <a:close/>
                </a:path>
                <a:path w="1925955" h="737870" extrusionOk="0">
                  <a:moveTo>
                    <a:pt x="1529321" y="569658"/>
                  </a:moveTo>
                  <a:lnTo>
                    <a:pt x="1434325" y="569658"/>
                  </a:lnTo>
                  <a:lnTo>
                    <a:pt x="1434325" y="737260"/>
                  </a:lnTo>
                  <a:lnTo>
                    <a:pt x="1529321" y="737260"/>
                  </a:lnTo>
                  <a:lnTo>
                    <a:pt x="1529321" y="569658"/>
                  </a:lnTo>
                  <a:close/>
                </a:path>
                <a:path w="1925955" h="737870" extrusionOk="0">
                  <a:moveTo>
                    <a:pt x="1529321" y="266382"/>
                  </a:moveTo>
                  <a:lnTo>
                    <a:pt x="1434325" y="266382"/>
                  </a:lnTo>
                  <a:lnTo>
                    <a:pt x="1434325" y="408863"/>
                  </a:lnTo>
                  <a:lnTo>
                    <a:pt x="1529321" y="408863"/>
                  </a:lnTo>
                  <a:lnTo>
                    <a:pt x="1529321" y="266382"/>
                  </a:lnTo>
                  <a:close/>
                </a:path>
                <a:path w="1925955" h="737870" extrusionOk="0">
                  <a:moveTo>
                    <a:pt x="1727009" y="165"/>
                  </a:moveTo>
                  <a:lnTo>
                    <a:pt x="1632013" y="165"/>
                  </a:lnTo>
                  <a:lnTo>
                    <a:pt x="1632013" y="142659"/>
                  </a:lnTo>
                  <a:lnTo>
                    <a:pt x="1727009" y="142659"/>
                  </a:lnTo>
                  <a:lnTo>
                    <a:pt x="1727009" y="165"/>
                  </a:lnTo>
                  <a:close/>
                </a:path>
                <a:path w="1925955" h="737870" extrusionOk="0">
                  <a:moveTo>
                    <a:pt x="1727047" y="569658"/>
                  </a:moveTo>
                  <a:lnTo>
                    <a:pt x="1632051" y="569658"/>
                  </a:lnTo>
                  <a:lnTo>
                    <a:pt x="1632051" y="737260"/>
                  </a:lnTo>
                  <a:lnTo>
                    <a:pt x="1727047" y="737260"/>
                  </a:lnTo>
                  <a:lnTo>
                    <a:pt x="1727047" y="569658"/>
                  </a:lnTo>
                  <a:close/>
                </a:path>
                <a:path w="1925955" h="737870" extrusionOk="0">
                  <a:moveTo>
                    <a:pt x="1727047" y="266382"/>
                  </a:moveTo>
                  <a:lnTo>
                    <a:pt x="1632051" y="266382"/>
                  </a:lnTo>
                  <a:lnTo>
                    <a:pt x="1632051" y="408863"/>
                  </a:lnTo>
                  <a:lnTo>
                    <a:pt x="1727047" y="408863"/>
                  </a:lnTo>
                  <a:lnTo>
                    <a:pt x="1727047" y="266382"/>
                  </a:lnTo>
                  <a:close/>
                </a:path>
                <a:path w="1925955" h="737870" extrusionOk="0">
                  <a:moveTo>
                    <a:pt x="1924723" y="165"/>
                  </a:moveTo>
                  <a:lnTo>
                    <a:pt x="1829727" y="165"/>
                  </a:lnTo>
                  <a:lnTo>
                    <a:pt x="1829727" y="142659"/>
                  </a:lnTo>
                  <a:lnTo>
                    <a:pt x="1924723" y="142659"/>
                  </a:lnTo>
                  <a:lnTo>
                    <a:pt x="1924723" y="165"/>
                  </a:lnTo>
                  <a:close/>
                </a:path>
                <a:path w="1925955" h="737870" extrusionOk="0">
                  <a:moveTo>
                    <a:pt x="1925599" y="569658"/>
                  </a:moveTo>
                  <a:lnTo>
                    <a:pt x="1830603" y="569658"/>
                  </a:lnTo>
                  <a:lnTo>
                    <a:pt x="1830603" y="737260"/>
                  </a:lnTo>
                  <a:lnTo>
                    <a:pt x="1925599" y="737260"/>
                  </a:lnTo>
                  <a:lnTo>
                    <a:pt x="1925599" y="569658"/>
                  </a:lnTo>
                  <a:close/>
                </a:path>
                <a:path w="1925955" h="737870" extrusionOk="0">
                  <a:moveTo>
                    <a:pt x="1925599" y="266382"/>
                  </a:moveTo>
                  <a:lnTo>
                    <a:pt x="1830603" y="266382"/>
                  </a:lnTo>
                  <a:lnTo>
                    <a:pt x="1830603" y="408863"/>
                  </a:lnTo>
                  <a:lnTo>
                    <a:pt x="1925599" y="408863"/>
                  </a:lnTo>
                  <a:lnTo>
                    <a:pt x="1925599" y="266382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39" name="object 119"/>
            <p:cNvSpPr/>
            <p:nvPr/>
          </p:nvSpPr>
          <p:spPr bwMode="auto">
            <a:xfrm>
              <a:off x="2176670" y="5399236"/>
              <a:ext cx="114815" cy="129559"/>
            </a:xfrm>
            <a:custGeom>
              <a:avLst/>
              <a:gdLst>
                <a:gd name="T0" fmla="*/ 241753 w 95250"/>
                <a:gd name="T1" fmla="*/ 0 h 142875"/>
                <a:gd name="T2" fmla="*/ 0 w 95250"/>
                <a:gd name="T3" fmla="*/ 0 h 142875"/>
                <a:gd name="T4" fmla="*/ 0 w 95250"/>
                <a:gd name="T5" fmla="*/ 87360 h 142875"/>
                <a:gd name="T6" fmla="*/ 241753 w 95250"/>
                <a:gd name="T7" fmla="*/ 87360 h 142875"/>
                <a:gd name="T8" fmla="*/ 241753 w 95250"/>
                <a:gd name="T9" fmla="*/ 0 h 1428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250" h="142875" extrusionOk="0">
                  <a:moveTo>
                    <a:pt x="94995" y="0"/>
                  </a:moveTo>
                  <a:lnTo>
                    <a:pt x="0" y="0"/>
                  </a:lnTo>
                  <a:lnTo>
                    <a:pt x="0" y="142481"/>
                  </a:lnTo>
                  <a:lnTo>
                    <a:pt x="94995" y="142481"/>
                  </a:lnTo>
                  <a:lnTo>
                    <a:pt x="94995" y="0"/>
                  </a:lnTo>
                  <a:close/>
                </a:path>
              </a:pathLst>
            </a:custGeom>
            <a:noFill/>
            <a:ln w="3175">
              <a:solidFill>
                <a:srgbClr val="3176A1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40" name="object 120"/>
            <p:cNvSpPr/>
            <p:nvPr/>
          </p:nvSpPr>
          <p:spPr bwMode="auto">
            <a:xfrm>
              <a:off x="966842" y="5399236"/>
              <a:ext cx="1322667" cy="426681"/>
            </a:xfrm>
            <a:custGeom>
              <a:avLst/>
              <a:gdLst>
                <a:gd name="T0" fmla="*/ 241754 w 1097280"/>
                <a:gd name="T1" fmla="*/ 185505 h 470535"/>
                <a:gd name="T2" fmla="*/ 0 w 1097280"/>
                <a:gd name="T3" fmla="*/ 185505 h 470535"/>
                <a:gd name="T4" fmla="*/ 0 w 1097280"/>
                <a:gd name="T5" fmla="*/ 288269 h 470535"/>
                <a:gd name="T6" fmla="*/ 241754 w 1097280"/>
                <a:gd name="T7" fmla="*/ 288269 h 470535"/>
                <a:gd name="T8" fmla="*/ 241754 w 1097280"/>
                <a:gd name="T9" fmla="*/ 185505 h 470535"/>
                <a:gd name="T10" fmla="*/ 242267 w 1097280"/>
                <a:gd name="T11" fmla="*/ 0 h 470535"/>
                <a:gd name="T12" fmla="*/ 546 w 1097280"/>
                <a:gd name="T13" fmla="*/ 0 h 470535"/>
                <a:gd name="T14" fmla="*/ 546 w 1097280"/>
                <a:gd name="T15" fmla="*/ 87360 h 470535"/>
                <a:gd name="T16" fmla="*/ 242267 w 1097280"/>
                <a:gd name="T17" fmla="*/ 87360 h 470535"/>
                <a:gd name="T18" fmla="*/ 242267 w 1097280"/>
                <a:gd name="T19" fmla="*/ 0 h 470535"/>
                <a:gd name="T20" fmla="*/ 753954 w 1097280"/>
                <a:gd name="T21" fmla="*/ 0 h 470535"/>
                <a:gd name="T22" fmla="*/ 512236 w 1097280"/>
                <a:gd name="T23" fmla="*/ 0 h 470535"/>
                <a:gd name="T24" fmla="*/ 512236 w 1097280"/>
                <a:gd name="T25" fmla="*/ 87360 h 470535"/>
                <a:gd name="T26" fmla="*/ 753954 w 1097280"/>
                <a:gd name="T27" fmla="*/ 87360 h 470535"/>
                <a:gd name="T28" fmla="*/ 753954 w 1097280"/>
                <a:gd name="T29" fmla="*/ 0 h 470535"/>
                <a:gd name="T30" fmla="*/ 755571 w 1097280"/>
                <a:gd name="T31" fmla="*/ 185505 h 470535"/>
                <a:gd name="T32" fmla="*/ 513820 w 1097280"/>
                <a:gd name="T33" fmla="*/ 185505 h 470535"/>
                <a:gd name="T34" fmla="*/ 513820 w 1097280"/>
                <a:gd name="T35" fmla="*/ 288269 h 470535"/>
                <a:gd name="T36" fmla="*/ 755571 w 1097280"/>
                <a:gd name="T37" fmla="*/ 288269 h 470535"/>
                <a:gd name="T38" fmla="*/ 755571 w 1097280"/>
                <a:gd name="T39" fmla="*/ 185505 h 470535"/>
                <a:gd name="T40" fmla="*/ 1269201 w 1097280"/>
                <a:gd name="T41" fmla="*/ 185505 h 470535"/>
                <a:gd name="T42" fmla="*/ 1027448 w 1097280"/>
                <a:gd name="T43" fmla="*/ 185505 h 470535"/>
                <a:gd name="T44" fmla="*/ 1027448 w 1097280"/>
                <a:gd name="T45" fmla="*/ 288269 h 470535"/>
                <a:gd name="T46" fmla="*/ 1269201 w 1097280"/>
                <a:gd name="T47" fmla="*/ 288269 h 470535"/>
                <a:gd name="T48" fmla="*/ 1269201 w 1097280"/>
                <a:gd name="T49" fmla="*/ 185505 h 470535"/>
                <a:gd name="T50" fmla="*/ 1269201 w 1097280"/>
                <a:gd name="T51" fmla="*/ 0 h 470535"/>
                <a:gd name="T52" fmla="*/ 1027448 w 1097280"/>
                <a:gd name="T53" fmla="*/ 0 h 470535"/>
                <a:gd name="T54" fmla="*/ 1027448 w 1097280"/>
                <a:gd name="T55" fmla="*/ 87360 h 470535"/>
                <a:gd name="T56" fmla="*/ 1269201 w 1097280"/>
                <a:gd name="T57" fmla="*/ 87360 h 470535"/>
                <a:gd name="T58" fmla="*/ 1269201 w 1097280"/>
                <a:gd name="T59" fmla="*/ 0 h 470535"/>
                <a:gd name="T60" fmla="*/ 1781079 w 1097280"/>
                <a:gd name="T61" fmla="*/ 0 h 470535"/>
                <a:gd name="T62" fmla="*/ 1539327 w 1097280"/>
                <a:gd name="T63" fmla="*/ 0 h 470535"/>
                <a:gd name="T64" fmla="*/ 1539327 w 1097280"/>
                <a:gd name="T65" fmla="*/ 87360 h 470535"/>
                <a:gd name="T66" fmla="*/ 1781079 w 1097280"/>
                <a:gd name="T67" fmla="*/ 87360 h 470535"/>
                <a:gd name="T68" fmla="*/ 1781079 w 1097280"/>
                <a:gd name="T69" fmla="*/ 0 h 470535"/>
                <a:gd name="T70" fmla="*/ 1781113 w 1097280"/>
                <a:gd name="T71" fmla="*/ 185505 h 470535"/>
                <a:gd name="T72" fmla="*/ 1539327 w 1097280"/>
                <a:gd name="T73" fmla="*/ 185505 h 470535"/>
                <a:gd name="T74" fmla="*/ 1539327 w 1097280"/>
                <a:gd name="T75" fmla="*/ 288269 h 470535"/>
                <a:gd name="T76" fmla="*/ 1781113 w 1097280"/>
                <a:gd name="T77" fmla="*/ 288269 h 470535"/>
                <a:gd name="T78" fmla="*/ 1781113 w 1097280"/>
                <a:gd name="T79" fmla="*/ 185505 h 470535"/>
                <a:gd name="T80" fmla="*/ 2284298 w 1097280"/>
                <a:gd name="T81" fmla="*/ 185505 h 470535"/>
                <a:gd name="T82" fmla="*/ 2042546 w 1097280"/>
                <a:gd name="T83" fmla="*/ 185505 h 470535"/>
                <a:gd name="T84" fmla="*/ 2042546 w 1097280"/>
                <a:gd name="T85" fmla="*/ 288269 h 470535"/>
                <a:gd name="T86" fmla="*/ 2284298 w 1097280"/>
                <a:gd name="T87" fmla="*/ 288269 h 470535"/>
                <a:gd name="T88" fmla="*/ 2284298 w 1097280"/>
                <a:gd name="T89" fmla="*/ 185505 h 470535"/>
                <a:gd name="T90" fmla="*/ 2289567 w 1097280"/>
                <a:gd name="T91" fmla="*/ 0 h 470535"/>
                <a:gd name="T92" fmla="*/ 2047813 w 1097280"/>
                <a:gd name="T93" fmla="*/ 0 h 470535"/>
                <a:gd name="T94" fmla="*/ 2047813 w 1097280"/>
                <a:gd name="T95" fmla="*/ 87360 h 470535"/>
                <a:gd name="T96" fmla="*/ 2289567 w 1097280"/>
                <a:gd name="T97" fmla="*/ 87360 h 470535"/>
                <a:gd name="T98" fmla="*/ 2289567 w 1097280"/>
                <a:gd name="T99" fmla="*/ 0 h 470535"/>
                <a:gd name="T100" fmla="*/ 2791718 w 1097280"/>
                <a:gd name="T101" fmla="*/ 185505 h 470535"/>
                <a:gd name="T102" fmla="*/ 2549968 w 1097280"/>
                <a:gd name="T103" fmla="*/ 185505 h 470535"/>
                <a:gd name="T104" fmla="*/ 2549968 w 1097280"/>
                <a:gd name="T105" fmla="*/ 288269 h 470535"/>
                <a:gd name="T106" fmla="*/ 2791718 w 1097280"/>
                <a:gd name="T107" fmla="*/ 288269 h 470535"/>
                <a:gd name="T108" fmla="*/ 2791718 w 1097280"/>
                <a:gd name="T109" fmla="*/ 185505 h 47053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97280" h="470535" extrusionOk="0">
                  <a:moveTo>
                    <a:pt x="94996" y="302552"/>
                  </a:moveTo>
                  <a:lnTo>
                    <a:pt x="0" y="302552"/>
                  </a:lnTo>
                  <a:lnTo>
                    <a:pt x="0" y="470154"/>
                  </a:lnTo>
                  <a:lnTo>
                    <a:pt x="94996" y="470154"/>
                  </a:lnTo>
                  <a:lnTo>
                    <a:pt x="94996" y="302552"/>
                  </a:lnTo>
                  <a:close/>
                </a:path>
                <a:path w="1097280" h="470535" extrusionOk="0">
                  <a:moveTo>
                    <a:pt x="95199" y="0"/>
                  </a:moveTo>
                  <a:lnTo>
                    <a:pt x="215" y="0"/>
                  </a:lnTo>
                  <a:lnTo>
                    <a:pt x="215" y="142481"/>
                  </a:lnTo>
                  <a:lnTo>
                    <a:pt x="95199" y="142481"/>
                  </a:lnTo>
                  <a:lnTo>
                    <a:pt x="95199" y="0"/>
                  </a:lnTo>
                  <a:close/>
                </a:path>
                <a:path w="1097280" h="470535" extrusionOk="0">
                  <a:moveTo>
                    <a:pt x="296265" y="0"/>
                  </a:moveTo>
                  <a:lnTo>
                    <a:pt x="201282" y="0"/>
                  </a:lnTo>
                  <a:lnTo>
                    <a:pt x="201282" y="142481"/>
                  </a:lnTo>
                  <a:lnTo>
                    <a:pt x="296265" y="142481"/>
                  </a:lnTo>
                  <a:lnTo>
                    <a:pt x="296265" y="0"/>
                  </a:lnTo>
                  <a:close/>
                </a:path>
                <a:path w="1097280" h="470535" extrusionOk="0">
                  <a:moveTo>
                    <a:pt x="296900" y="302552"/>
                  </a:moveTo>
                  <a:lnTo>
                    <a:pt x="201904" y="302552"/>
                  </a:lnTo>
                  <a:lnTo>
                    <a:pt x="201904" y="470154"/>
                  </a:lnTo>
                  <a:lnTo>
                    <a:pt x="296900" y="470154"/>
                  </a:lnTo>
                  <a:lnTo>
                    <a:pt x="296900" y="302552"/>
                  </a:lnTo>
                  <a:close/>
                </a:path>
                <a:path w="1097280" h="470535" extrusionOk="0">
                  <a:moveTo>
                    <a:pt x="498729" y="302552"/>
                  </a:moveTo>
                  <a:lnTo>
                    <a:pt x="403733" y="302552"/>
                  </a:lnTo>
                  <a:lnTo>
                    <a:pt x="403733" y="470154"/>
                  </a:lnTo>
                  <a:lnTo>
                    <a:pt x="498729" y="470154"/>
                  </a:lnTo>
                  <a:lnTo>
                    <a:pt x="498729" y="302552"/>
                  </a:lnTo>
                  <a:close/>
                </a:path>
                <a:path w="1097280" h="470535" extrusionOk="0">
                  <a:moveTo>
                    <a:pt x="498729" y="0"/>
                  </a:moveTo>
                  <a:lnTo>
                    <a:pt x="403733" y="0"/>
                  </a:lnTo>
                  <a:lnTo>
                    <a:pt x="403733" y="142481"/>
                  </a:lnTo>
                  <a:lnTo>
                    <a:pt x="498729" y="142481"/>
                  </a:lnTo>
                  <a:lnTo>
                    <a:pt x="498729" y="0"/>
                  </a:lnTo>
                  <a:close/>
                </a:path>
                <a:path w="1097280" h="470535" extrusionOk="0">
                  <a:moveTo>
                    <a:pt x="699871" y="0"/>
                  </a:moveTo>
                  <a:lnTo>
                    <a:pt x="604875" y="0"/>
                  </a:lnTo>
                  <a:lnTo>
                    <a:pt x="604875" y="142481"/>
                  </a:lnTo>
                  <a:lnTo>
                    <a:pt x="699871" y="142481"/>
                  </a:lnTo>
                  <a:lnTo>
                    <a:pt x="699871" y="0"/>
                  </a:lnTo>
                  <a:close/>
                </a:path>
                <a:path w="1097280" h="470535" extrusionOk="0">
                  <a:moveTo>
                    <a:pt x="699884" y="302552"/>
                  </a:moveTo>
                  <a:lnTo>
                    <a:pt x="604875" y="302552"/>
                  </a:lnTo>
                  <a:lnTo>
                    <a:pt x="604875" y="470154"/>
                  </a:lnTo>
                  <a:lnTo>
                    <a:pt x="699884" y="470154"/>
                  </a:lnTo>
                  <a:lnTo>
                    <a:pt x="699884" y="302552"/>
                  </a:lnTo>
                  <a:close/>
                </a:path>
                <a:path w="1097280" h="470535" extrusionOk="0">
                  <a:moveTo>
                    <a:pt x="897610" y="302552"/>
                  </a:moveTo>
                  <a:lnTo>
                    <a:pt x="802614" y="302552"/>
                  </a:lnTo>
                  <a:lnTo>
                    <a:pt x="802614" y="470154"/>
                  </a:lnTo>
                  <a:lnTo>
                    <a:pt x="897610" y="470154"/>
                  </a:lnTo>
                  <a:lnTo>
                    <a:pt x="897610" y="302552"/>
                  </a:lnTo>
                  <a:close/>
                </a:path>
                <a:path w="1097280" h="470535" extrusionOk="0">
                  <a:moveTo>
                    <a:pt x="899680" y="0"/>
                  </a:moveTo>
                  <a:lnTo>
                    <a:pt x="804684" y="0"/>
                  </a:lnTo>
                  <a:lnTo>
                    <a:pt x="804684" y="142481"/>
                  </a:lnTo>
                  <a:lnTo>
                    <a:pt x="899680" y="142481"/>
                  </a:lnTo>
                  <a:lnTo>
                    <a:pt x="899680" y="0"/>
                  </a:lnTo>
                  <a:close/>
                </a:path>
                <a:path w="1097280" h="470535" extrusionOk="0">
                  <a:moveTo>
                    <a:pt x="1097000" y="302552"/>
                  </a:moveTo>
                  <a:lnTo>
                    <a:pt x="1002004" y="302552"/>
                  </a:lnTo>
                  <a:lnTo>
                    <a:pt x="1002004" y="470154"/>
                  </a:lnTo>
                  <a:lnTo>
                    <a:pt x="1097000" y="470154"/>
                  </a:lnTo>
                  <a:lnTo>
                    <a:pt x="1097000" y="302552"/>
                  </a:lnTo>
                  <a:close/>
                </a:path>
              </a:pathLst>
            </a:custGeom>
            <a:solidFill>
              <a:srgbClr val="006AA5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841" name="object 121"/>
            <p:cNvPicPr>
              <a:picLocks noChangeAspect="1" noChangeArrowheads="1"/>
            </p:cNvPicPr>
            <p:nvPr/>
          </p:nvPicPr>
          <p:blipFill>
            <a:blip r:embed="rId15"/>
            <a:stretch/>
          </p:blipFill>
          <p:spPr bwMode="auto">
            <a:xfrm>
              <a:off x="3174122" y="5990208"/>
              <a:ext cx="114523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2" name="object 122"/>
            <p:cNvPicPr>
              <a:picLocks noChangeAspect="1" noChangeArrowheads="1"/>
            </p:cNvPicPr>
            <p:nvPr/>
          </p:nvPicPr>
          <p:blipFill>
            <a:blip r:embed="rId15"/>
            <a:stretch/>
          </p:blipFill>
          <p:spPr bwMode="auto">
            <a:xfrm>
              <a:off x="2934828" y="5990208"/>
              <a:ext cx="114523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3" name="object 123"/>
            <p:cNvPicPr>
              <a:picLocks noChangeAspect="1" noChangeArrowheads="1"/>
            </p:cNvPicPr>
            <p:nvPr/>
          </p:nvPicPr>
          <p:blipFill>
            <a:blip r:embed="rId16"/>
            <a:stretch/>
          </p:blipFill>
          <p:spPr bwMode="auto">
            <a:xfrm>
              <a:off x="2692969" y="5990322"/>
              <a:ext cx="114507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4" name="object 124"/>
            <p:cNvPicPr>
              <a:picLocks noChangeAspect="1" noChangeArrowheads="1"/>
            </p:cNvPicPr>
            <p:nvPr/>
          </p:nvPicPr>
          <p:blipFill>
            <a:blip r:embed="rId16"/>
            <a:stretch/>
          </p:blipFill>
          <p:spPr bwMode="auto">
            <a:xfrm>
              <a:off x="2174398" y="5990208"/>
              <a:ext cx="114507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5" name="object 125"/>
            <p:cNvPicPr>
              <a:picLocks noChangeAspect="1" noChangeArrowheads="1"/>
            </p:cNvPicPr>
            <p:nvPr/>
          </p:nvPicPr>
          <p:blipFill>
            <a:blip r:embed="rId17"/>
            <a:stretch/>
          </p:blipFill>
          <p:spPr bwMode="auto">
            <a:xfrm>
              <a:off x="1935049" y="5990208"/>
              <a:ext cx="114507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6" name="object 126"/>
            <p:cNvPicPr>
              <a:picLocks noChangeAspect="1" noChangeArrowheads="1"/>
            </p:cNvPicPr>
            <p:nvPr/>
          </p:nvPicPr>
          <p:blipFill>
            <a:blip r:embed="rId15"/>
            <a:stretch/>
          </p:blipFill>
          <p:spPr bwMode="auto">
            <a:xfrm>
              <a:off x="1695712" y="5990208"/>
              <a:ext cx="114523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7" name="object 127"/>
            <p:cNvPicPr>
              <a:picLocks noChangeAspect="1" noChangeArrowheads="1"/>
            </p:cNvPicPr>
            <p:nvPr/>
          </p:nvPicPr>
          <p:blipFill>
            <a:blip r:embed="rId18"/>
            <a:stretch/>
          </p:blipFill>
          <p:spPr bwMode="auto">
            <a:xfrm>
              <a:off x="1454358" y="5990208"/>
              <a:ext cx="114509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8" name="object 128"/>
            <p:cNvPicPr>
              <a:picLocks noChangeAspect="1" noChangeArrowheads="1"/>
            </p:cNvPicPr>
            <p:nvPr/>
          </p:nvPicPr>
          <p:blipFill>
            <a:blip r:embed="rId19"/>
            <a:stretch/>
          </p:blipFill>
          <p:spPr bwMode="auto">
            <a:xfrm>
              <a:off x="1214818" y="5992646"/>
              <a:ext cx="114509" cy="144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49" name="object 129"/>
            <p:cNvPicPr>
              <a:picLocks noChangeAspect="1" noChangeArrowheads="1"/>
            </p:cNvPicPr>
            <p:nvPr/>
          </p:nvPicPr>
          <p:blipFill>
            <a:blip r:embed="rId16"/>
            <a:stretch/>
          </p:blipFill>
          <p:spPr bwMode="auto">
            <a:xfrm>
              <a:off x="967596" y="5990208"/>
              <a:ext cx="114509" cy="1449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50" name="object 130"/>
            <p:cNvSpPr/>
            <p:nvPr/>
          </p:nvSpPr>
          <p:spPr bwMode="auto">
            <a:xfrm>
              <a:off x="2310973" y="5156481"/>
              <a:ext cx="1375482" cy="1041656"/>
            </a:xfrm>
            <a:custGeom>
              <a:avLst/>
              <a:gdLst>
                <a:gd name="T0" fmla="*/ 32836 w 1141095"/>
                <a:gd name="T1" fmla="*/ 120743 h 1148715"/>
                <a:gd name="T2" fmla="*/ 761552 w 1141095"/>
                <a:gd name="T3" fmla="*/ 375125 h 1148715"/>
                <a:gd name="T4" fmla="*/ 761552 w 1141095"/>
                <a:gd name="T5" fmla="*/ 398439 h 1148715"/>
                <a:gd name="T6" fmla="*/ 32933 w 1141095"/>
                <a:gd name="T7" fmla="*/ 342248 h 1148715"/>
                <a:gd name="T8" fmla="*/ 761552 w 1141095"/>
                <a:gd name="T9" fmla="*/ 342248 h 1148715"/>
                <a:gd name="T10" fmla="*/ 32933 w 1141095"/>
                <a:gd name="T11" fmla="*/ 329611 h 1148715"/>
                <a:gd name="T12" fmla="*/ 761552 w 1141095"/>
                <a:gd name="T13" fmla="*/ 270696 h 1148715"/>
                <a:gd name="T14" fmla="*/ 761552 w 1141095"/>
                <a:gd name="T15" fmla="*/ 294009 h 1148715"/>
                <a:gd name="T16" fmla="*/ 32933 w 1141095"/>
                <a:gd name="T17" fmla="*/ 235560 h 1148715"/>
                <a:gd name="T18" fmla="*/ 761552 w 1141095"/>
                <a:gd name="T19" fmla="*/ 235560 h 1148715"/>
                <a:gd name="T20" fmla="*/ 32933 w 1141095"/>
                <a:gd name="T21" fmla="*/ 224465 h 1148715"/>
                <a:gd name="T22" fmla="*/ 761552 w 1141095"/>
                <a:gd name="T23" fmla="*/ 165962 h 1148715"/>
                <a:gd name="T24" fmla="*/ 761552 w 1141095"/>
                <a:gd name="T25" fmla="*/ 189275 h 1148715"/>
                <a:gd name="T26" fmla="*/ 32933 w 1141095"/>
                <a:gd name="T27" fmla="*/ 131544 h 1148715"/>
                <a:gd name="T28" fmla="*/ 761552 w 1141095"/>
                <a:gd name="T29" fmla="*/ 131544 h 1148715"/>
                <a:gd name="T30" fmla="*/ 32933 w 1141095"/>
                <a:gd name="T31" fmla="*/ 85710 h 1148715"/>
                <a:gd name="T32" fmla="*/ 761552 w 1141095"/>
                <a:gd name="T33" fmla="*/ 31062 h 1148715"/>
                <a:gd name="T34" fmla="*/ 761552 w 1141095"/>
                <a:gd name="T35" fmla="*/ 54376 h 1148715"/>
                <a:gd name="T36" fmla="*/ 32933 w 1141095"/>
                <a:gd name="T37" fmla="*/ 0 h 1148715"/>
                <a:gd name="T38" fmla="*/ 761552 w 1141095"/>
                <a:gd name="T39" fmla="*/ 0 h 1148715"/>
                <a:gd name="T40" fmla="*/ 0 w 1141095"/>
                <a:gd name="T41" fmla="*/ 704168 h 1148715"/>
                <a:gd name="T42" fmla="*/ 794487 w 1141095"/>
                <a:gd name="T43" fmla="*/ 644053 h 1148715"/>
                <a:gd name="T44" fmla="*/ 794487 w 1141095"/>
                <a:gd name="T45" fmla="*/ 667368 h 1148715"/>
                <a:gd name="T46" fmla="*/ 0 w 1141095"/>
                <a:gd name="T47" fmla="*/ 606551 h 1148715"/>
                <a:gd name="T48" fmla="*/ 794487 w 1141095"/>
                <a:gd name="T49" fmla="*/ 606551 h 1148715"/>
                <a:gd name="T50" fmla="*/ 0 w 1141095"/>
                <a:gd name="T51" fmla="*/ 593276 h 1148715"/>
                <a:gd name="T52" fmla="*/ 1316934 w 1141095"/>
                <a:gd name="T53" fmla="*/ 644123 h 1148715"/>
                <a:gd name="T54" fmla="*/ 1316934 w 1141095"/>
                <a:gd name="T55" fmla="*/ 667437 h 1148715"/>
                <a:gd name="T56" fmla="*/ 1053497 w 1141095"/>
                <a:gd name="T57" fmla="*/ 606108 h 1148715"/>
                <a:gd name="T58" fmla="*/ 1316968 w 1141095"/>
                <a:gd name="T59" fmla="*/ 606108 h 1148715"/>
                <a:gd name="T60" fmla="*/ 1054433 w 1141095"/>
                <a:gd name="T61" fmla="*/ 704168 h 1148715"/>
                <a:gd name="T62" fmla="*/ 1820123 w 1141095"/>
                <a:gd name="T63" fmla="*/ 644123 h 1148715"/>
                <a:gd name="T64" fmla="*/ 1820123 w 1141095"/>
                <a:gd name="T65" fmla="*/ 667437 h 1148715"/>
                <a:gd name="T66" fmla="*/ 1762820 w 1141095"/>
                <a:gd name="T67" fmla="*/ 573410 h 1148715"/>
                <a:gd name="T68" fmla="*/ 1558753 w 1141095"/>
                <a:gd name="T69" fmla="*/ 593329 h 1148715"/>
                <a:gd name="T70" fmla="*/ 1822320 w 1141095"/>
                <a:gd name="T71" fmla="*/ 680853 h 1148715"/>
                <a:gd name="T72" fmla="*/ 1822320 w 1141095"/>
                <a:gd name="T73" fmla="*/ 704168 h 1148715"/>
                <a:gd name="T74" fmla="*/ 1558848 w 1141095"/>
                <a:gd name="T75" fmla="*/ 606108 h 1148715"/>
                <a:gd name="T76" fmla="*/ 1822320 w 1141095"/>
                <a:gd name="T77" fmla="*/ 606108 h 1148715"/>
                <a:gd name="T78" fmla="*/ 2065431 w 1141095"/>
                <a:gd name="T79" fmla="*/ 704066 h 1148715"/>
                <a:gd name="T80" fmla="*/ 2903742 w 1141095"/>
                <a:gd name="T81" fmla="*/ 644271 h 1148715"/>
                <a:gd name="T82" fmla="*/ 2903742 w 1141095"/>
                <a:gd name="T83" fmla="*/ 667585 h 1148715"/>
                <a:gd name="T84" fmla="*/ 2064073 w 1141095"/>
                <a:gd name="T85" fmla="*/ 606629 h 1148715"/>
                <a:gd name="T86" fmla="*/ 2903742 w 1141095"/>
                <a:gd name="T87" fmla="*/ 606629 h 1148715"/>
                <a:gd name="T88" fmla="*/ 2062846 w 1141095"/>
                <a:gd name="T89" fmla="*/ 581243 h 1148715"/>
                <a:gd name="T90" fmla="*/ 2903742 w 1141095"/>
                <a:gd name="T91" fmla="*/ 593111 h 114871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141095" h="1148715" extrusionOk="0">
                  <a:moveTo>
                    <a:pt x="299224" y="158902"/>
                  </a:moveTo>
                  <a:lnTo>
                    <a:pt x="12903" y="158902"/>
                  </a:lnTo>
                  <a:lnTo>
                    <a:pt x="12903" y="196926"/>
                  </a:lnTo>
                  <a:lnTo>
                    <a:pt x="299224" y="196926"/>
                  </a:lnTo>
                  <a:lnTo>
                    <a:pt x="299224" y="158902"/>
                  </a:lnTo>
                  <a:close/>
                </a:path>
                <a:path w="1141095" h="1148715" extrusionOk="0">
                  <a:moveTo>
                    <a:pt x="299250" y="611809"/>
                  </a:moveTo>
                  <a:lnTo>
                    <a:pt x="12941" y="611809"/>
                  </a:lnTo>
                  <a:lnTo>
                    <a:pt x="12941" y="649833"/>
                  </a:lnTo>
                  <a:lnTo>
                    <a:pt x="299250" y="649833"/>
                  </a:lnTo>
                  <a:lnTo>
                    <a:pt x="299250" y="611809"/>
                  </a:lnTo>
                  <a:close/>
                </a:path>
                <a:path w="1141095" h="1148715" extrusionOk="0">
                  <a:moveTo>
                    <a:pt x="299250" y="558190"/>
                  </a:moveTo>
                  <a:lnTo>
                    <a:pt x="12941" y="558190"/>
                  </a:lnTo>
                  <a:lnTo>
                    <a:pt x="12941" y="596214"/>
                  </a:lnTo>
                  <a:lnTo>
                    <a:pt x="299250" y="596214"/>
                  </a:lnTo>
                  <a:lnTo>
                    <a:pt x="299250" y="558190"/>
                  </a:lnTo>
                  <a:close/>
                </a:path>
                <a:path w="1141095" h="1148715" extrusionOk="0">
                  <a:moveTo>
                    <a:pt x="299250" y="499541"/>
                  </a:moveTo>
                  <a:lnTo>
                    <a:pt x="12941" y="499541"/>
                  </a:lnTo>
                  <a:lnTo>
                    <a:pt x="12941" y="537578"/>
                  </a:lnTo>
                  <a:lnTo>
                    <a:pt x="299250" y="537578"/>
                  </a:lnTo>
                  <a:lnTo>
                    <a:pt x="299250" y="499541"/>
                  </a:lnTo>
                  <a:close/>
                </a:path>
                <a:path w="1141095" h="1148715" extrusionOk="0">
                  <a:moveTo>
                    <a:pt x="299250" y="441490"/>
                  </a:moveTo>
                  <a:lnTo>
                    <a:pt x="12941" y="441490"/>
                  </a:lnTo>
                  <a:lnTo>
                    <a:pt x="12941" y="479513"/>
                  </a:lnTo>
                  <a:lnTo>
                    <a:pt x="299250" y="479513"/>
                  </a:lnTo>
                  <a:lnTo>
                    <a:pt x="299250" y="441490"/>
                  </a:lnTo>
                  <a:close/>
                </a:path>
                <a:path w="1141095" h="1148715" extrusionOk="0">
                  <a:moveTo>
                    <a:pt x="299250" y="384187"/>
                  </a:moveTo>
                  <a:lnTo>
                    <a:pt x="12941" y="384187"/>
                  </a:lnTo>
                  <a:lnTo>
                    <a:pt x="12941" y="422211"/>
                  </a:lnTo>
                  <a:lnTo>
                    <a:pt x="299250" y="422211"/>
                  </a:lnTo>
                  <a:lnTo>
                    <a:pt x="299250" y="384187"/>
                  </a:lnTo>
                  <a:close/>
                </a:path>
                <a:path w="1141095" h="1148715" extrusionOk="0">
                  <a:moveTo>
                    <a:pt x="299250" y="328066"/>
                  </a:moveTo>
                  <a:lnTo>
                    <a:pt x="12941" y="328066"/>
                  </a:lnTo>
                  <a:lnTo>
                    <a:pt x="12941" y="366090"/>
                  </a:lnTo>
                  <a:lnTo>
                    <a:pt x="299250" y="366090"/>
                  </a:lnTo>
                  <a:lnTo>
                    <a:pt x="299250" y="328066"/>
                  </a:lnTo>
                  <a:close/>
                </a:path>
                <a:path w="1141095" h="1148715" extrusionOk="0">
                  <a:moveTo>
                    <a:pt x="299250" y="270675"/>
                  </a:moveTo>
                  <a:lnTo>
                    <a:pt x="12941" y="270675"/>
                  </a:lnTo>
                  <a:lnTo>
                    <a:pt x="12941" y="308698"/>
                  </a:lnTo>
                  <a:lnTo>
                    <a:pt x="299250" y="308698"/>
                  </a:lnTo>
                  <a:lnTo>
                    <a:pt x="299250" y="270675"/>
                  </a:lnTo>
                  <a:close/>
                </a:path>
                <a:path w="1141095" h="1148715" extrusionOk="0">
                  <a:moveTo>
                    <a:pt x="299250" y="214541"/>
                  </a:moveTo>
                  <a:lnTo>
                    <a:pt x="12941" y="214541"/>
                  </a:lnTo>
                  <a:lnTo>
                    <a:pt x="12941" y="252564"/>
                  </a:lnTo>
                  <a:lnTo>
                    <a:pt x="299250" y="252564"/>
                  </a:lnTo>
                  <a:lnTo>
                    <a:pt x="299250" y="214541"/>
                  </a:lnTo>
                  <a:close/>
                </a:path>
                <a:path w="1141095" h="1148715" extrusionOk="0">
                  <a:moveTo>
                    <a:pt x="299250" y="101765"/>
                  </a:moveTo>
                  <a:lnTo>
                    <a:pt x="12941" y="101765"/>
                  </a:lnTo>
                  <a:lnTo>
                    <a:pt x="12941" y="139788"/>
                  </a:lnTo>
                  <a:lnTo>
                    <a:pt x="299250" y="139788"/>
                  </a:lnTo>
                  <a:lnTo>
                    <a:pt x="299250" y="101765"/>
                  </a:lnTo>
                  <a:close/>
                </a:path>
                <a:path w="1141095" h="1148715" extrusionOk="0">
                  <a:moveTo>
                    <a:pt x="299250" y="50660"/>
                  </a:moveTo>
                  <a:lnTo>
                    <a:pt x="12941" y="50660"/>
                  </a:lnTo>
                  <a:lnTo>
                    <a:pt x="12941" y="88684"/>
                  </a:lnTo>
                  <a:lnTo>
                    <a:pt x="299250" y="88684"/>
                  </a:lnTo>
                  <a:lnTo>
                    <a:pt x="299250" y="50660"/>
                  </a:lnTo>
                  <a:close/>
                </a:path>
                <a:path w="1141095" h="1148715" extrusionOk="0">
                  <a:moveTo>
                    <a:pt x="299250" y="0"/>
                  </a:moveTo>
                  <a:lnTo>
                    <a:pt x="12941" y="0"/>
                  </a:lnTo>
                  <a:lnTo>
                    <a:pt x="12941" y="38023"/>
                  </a:lnTo>
                  <a:lnTo>
                    <a:pt x="299250" y="38023"/>
                  </a:lnTo>
                  <a:lnTo>
                    <a:pt x="299250" y="0"/>
                  </a:lnTo>
                  <a:close/>
                </a:path>
                <a:path w="1141095" h="1148715" extrusionOk="0">
                  <a:moveTo>
                    <a:pt x="312191" y="1110437"/>
                  </a:moveTo>
                  <a:lnTo>
                    <a:pt x="0" y="1110437"/>
                  </a:lnTo>
                  <a:lnTo>
                    <a:pt x="0" y="1148461"/>
                  </a:lnTo>
                  <a:lnTo>
                    <a:pt x="312191" y="1148461"/>
                  </a:lnTo>
                  <a:lnTo>
                    <a:pt x="312191" y="1110437"/>
                  </a:lnTo>
                  <a:close/>
                </a:path>
                <a:path w="1141095" h="1148715" extrusionOk="0">
                  <a:moveTo>
                    <a:pt x="312191" y="1050417"/>
                  </a:moveTo>
                  <a:lnTo>
                    <a:pt x="0" y="1050417"/>
                  </a:lnTo>
                  <a:lnTo>
                    <a:pt x="0" y="1088440"/>
                  </a:lnTo>
                  <a:lnTo>
                    <a:pt x="312191" y="1088440"/>
                  </a:lnTo>
                  <a:lnTo>
                    <a:pt x="312191" y="1050417"/>
                  </a:lnTo>
                  <a:close/>
                </a:path>
                <a:path w="1141095" h="1148715" extrusionOk="0">
                  <a:moveTo>
                    <a:pt x="312191" y="989253"/>
                  </a:moveTo>
                  <a:lnTo>
                    <a:pt x="0" y="989253"/>
                  </a:lnTo>
                  <a:lnTo>
                    <a:pt x="0" y="1027277"/>
                  </a:lnTo>
                  <a:lnTo>
                    <a:pt x="312191" y="1027277"/>
                  </a:lnTo>
                  <a:lnTo>
                    <a:pt x="312191" y="989253"/>
                  </a:lnTo>
                  <a:close/>
                </a:path>
                <a:path w="1141095" h="1148715" extrusionOk="0">
                  <a:moveTo>
                    <a:pt x="312191" y="929563"/>
                  </a:moveTo>
                  <a:lnTo>
                    <a:pt x="0" y="929563"/>
                  </a:lnTo>
                  <a:lnTo>
                    <a:pt x="0" y="967600"/>
                  </a:lnTo>
                  <a:lnTo>
                    <a:pt x="312191" y="967600"/>
                  </a:lnTo>
                  <a:lnTo>
                    <a:pt x="312191" y="929563"/>
                  </a:lnTo>
                  <a:close/>
                </a:path>
                <a:path w="1141095" h="1148715" extrusionOk="0">
                  <a:moveTo>
                    <a:pt x="517486" y="1050531"/>
                  </a:moveTo>
                  <a:lnTo>
                    <a:pt x="413956" y="1050531"/>
                  </a:lnTo>
                  <a:lnTo>
                    <a:pt x="413956" y="1088555"/>
                  </a:lnTo>
                  <a:lnTo>
                    <a:pt x="517486" y="1088555"/>
                  </a:lnTo>
                  <a:lnTo>
                    <a:pt x="517486" y="1050531"/>
                  </a:lnTo>
                  <a:close/>
                </a:path>
                <a:path w="1141095" h="1148715" extrusionOk="0">
                  <a:moveTo>
                    <a:pt x="517499" y="988529"/>
                  </a:moveTo>
                  <a:lnTo>
                    <a:pt x="413969" y="988529"/>
                  </a:lnTo>
                  <a:lnTo>
                    <a:pt x="413969" y="1026553"/>
                  </a:lnTo>
                  <a:lnTo>
                    <a:pt x="517499" y="1026553"/>
                  </a:lnTo>
                  <a:lnTo>
                    <a:pt x="517499" y="988529"/>
                  </a:lnTo>
                  <a:close/>
                </a:path>
                <a:path w="1141095" h="1148715" extrusionOk="0">
                  <a:moveTo>
                    <a:pt x="517867" y="1110437"/>
                  </a:moveTo>
                  <a:lnTo>
                    <a:pt x="414337" y="1110437"/>
                  </a:lnTo>
                  <a:lnTo>
                    <a:pt x="414337" y="1148461"/>
                  </a:lnTo>
                  <a:lnTo>
                    <a:pt x="517867" y="1148461"/>
                  </a:lnTo>
                  <a:lnTo>
                    <a:pt x="517867" y="1110437"/>
                  </a:lnTo>
                  <a:close/>
                </a:path>
                <a:path w="1141095" h="1148715" extrusionOk="0">
                  <a:moveTo>
                    <a:pt x="715213" y="1050531"/>
                  </a:moveTo>
                  <a:lnTo>
                    <a:pt x="611682" y="1050531"/>
                  </a:lnTo>
                  <a:lnTo>
                    <a:pt x="611682" y="1088555"/>
                  </a:lnTo>
                  <a:lnTo>
                    <a:pt x="715213" y="1088555"/>
                  </a:lnTo>
                  <a:lnTo>
                    <a:pt x="715213" y="1050531"/>
                  </a:lnTo>
                  <a:close/>
                </a:path>
                <a:path w="1141095" h="1148715" extrusionOk="0">
                  <a:moveTo>
                    <a:pt x="716026" y="949896"/>
                  </a:moveTo>
                  <a:lnTo>
                    <a:pt x="692696" y="935202"/>
                  </a:lnTo>
                  <a:lnTo>
                    <a:pt x="637082" y="935316"/>
                  </a:lnTo>
                  <a:lnTo>
                    <a:pt x="612495" y="949896"/>
                  </a:lnTo>
                  <a:lnTo>
                    <a:pt x="612508" y="967689"/>
                  </a:lnTo>
                  <a:lnTo>
                    <a:pt x="716026" y="967689"/>
                  </a:lnTo>
                  <a:lnTo>
                    <a:pt x="716026" y="949896"/>
                  </a:lnTo>
                  <a:close/>
                </a:path>
                <a:path w="1141095" h="1148715" extrusionOk="0">
                  <a:moveTo>
                    <a:pt x="716076" y="1110437"/>
                  </a:moveTo>
                  <a:lnTo>
                    <a:pt x="612546" y="1110437"/>
                  </a:lnTo>
                  <a:lnTo>
                    <a:pt x="612546" y="1148461"/>
                  </a:lnTo>
                  <a:lnTo>
                    <a:pt x="716076" y="1148461"/>
                  </a:lnTo>
                  <a:lnTo>
                    <a:pt x="716076" y="1110437"/>
                  </a:lnTo>
                  <a:close/>
                </a:path>
                <a:path w="1141095" h="1148715" extrusionOk="0">
                  <a:moveTo>
                    <a:pt x="716076" y="988529"/>
                  </a:moveTo>
                  <a:lnTo>
                    <a:pt x="612546" y="988529"/>
                  </a:lnTo>
                  <a:lnTo>
                    <a:pt x="612546" y="1026553"/>
                  </a:lnTo>
                  <a:lnTo>
                    <a:pt x="716076" y="1026553"/>
                  </a:lnTo>
                  <a:lnTo>
                    <a:pt x="716076" y="988529"/>
                  </a:lnTo>
                  <a:close/>
                </a:path>
                <a:path w="1141095" h="1148715" extrusionOk="0">
                  <a:moveTo>
                    <a:pt x="1141018" y="1110272"/>
                  </a:moveTo>
                  <a:lnTo>
                    <a:pt x="811606" y="1110272"/>
                  </a:lnTo>
                  <a:lnTo>
                    <a:pt x="811606" y="1148295"/>
                  </a:lnTo>
                  <a:lnTo>
                    <a:pt x="1141018" y="1148295"/>
                  </a:lnTo>
                  <a:lnTo>
                    <a:pt x="1141018" y="1110272"/>
                  </a:lnTo>
                  <a:close/>
                </a:path>
                <a:path w="1141095" h="1148715" extrusionOk="0">
                  <a:moveTo>
                    <a:pt x="1141018" y="1050772"/>
                  </a:moveTo>
                  <a:lnTo>
                    <a:pt x="811072" y="1050772"/>
                  </a:lnTo>
                  <a:lnTo>
                    <a:pt x="811072" y="1088796"/>
                  </a:lnTo>
                  <a:lnTo>
                    <a:pt x="1141018" y="1088796"/>
                  </a:lnTo>
                  <a:lnTo>
                    <a:pt x="1141018" y="1050772"/>
                  </a:lnTo>
                  <a:close/>
                </a:path>
                <a:path w="1141095" h="1148715" extrusionOk="0">
                  <a:moveTo>
                    <a:pt x="1141018" y="989380"/>
                  </a:moveTo>
                  <a:lnTo>
                    <a:pt x="811072" y="989380"/>
                  </a:lnTo>
                  <a:lnTo>
                    <a:pt x="811072" y="1027404"/>
                  </a:lnTo>
                  <a:lnTo>
                    <a:pt x="1141018" y="1027404"/>
                  </a:lnTo>
                  <a:lnTo>
                    <a:pt x="1141018" y="989380"/>
                  </a:lnTo>
                  <a:close/>
                </a:path>
                <a:path w="1141095" h="1148715" extrusionOk="0">
                  <a:moveTo>
                    <a:pt x="1141018" y="929309"/>
                  </a:moveTo>
                  <a:lnTo>
                    <a:pt x="834529" y="929309"/>
                  </a:lnTo>
                  <a:lnTo>
                    <a:pt x="810590" y="947978"/>
                  </a:lnTo>
                  <a:lnTo>
                    <a:pt x="812101" y="951661"/>
                  </a:lnTo>
                  <a:lnTo>
                    <a:pt x="811974" y="967219"/>
                  </a:lnTo>
                  <a:lnTo>
                    <a:pt x="1141018" y="967333"/>
                  </a:lnTo>
                  <a:lnTo>
                    <a:pt x="1141018" y="929309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1" name="object 131"/>
            <p:cNvSpPr/>
            <p:nvPr/>
          </p:nvSpPr>
          <p:spPr bwMode="auto">
            <a:xfrm>
              <a:off x="2326572" y="5766735"/>
              <a:ext cx="345210" cy="34549"/>
            </a:xfrm>
            <a:custGeom>
              <a:avLst/>
              <a:gdLst>
                <a:gd name="T0" fmla="*/ 728617 w 286385"/>
                <a:gd name="T1" fmla="*/ 0 h 38100"/>
                <a:gd name="T2" fmla="*/ 0 w 286385"/>
                <a:gd name="T3" fmla="*/ 0 h 38100"/>
                <a:gd name="T4" fmla="*/ 0 w 286385"/>
                <a:gd name="T5" fmla="*/ 23313 h 38100"/>
                <a:gd name="T6" fmla="*/ 728617 w 286385"/>
                <a:gd name="T7" fmla="*/ 23313 h 38100"/>
                <a:gd name="T8" fmla="*/ 728617 w 286385"/>
                <a:gd name="T9" fmla="*/ 0 h 38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385" h="38100" extrusionOk="0">
                  <a:moveTo>
                    <a:pt x="286308" y="0"/>
                  </a:moveTo>
                  <a:lnTo>
                    <a:pt x="0" y="0"/>
                  </a:lnTo>
                  <a:lnTo>
                    <a:pt x="0" y="38023"/>
                  </a:lnTo>
                  <a:lnTo>
                    <a:pt x="286308" y="38023"/>
                  </a:lnTo>
                  <a:lnTo>
                    <a:pt x="286308" y="0"/>
                  </a:lnTo>
                  <a:close/>
                </a:path>
              </a:pathLst>
            </a:custGeom>
            <a:solidFill>
              <a:srgbClr val="1F527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2" name="object 132"/>
            <p:cNvSpPr/>
            <p:nvPr/>
          </p:nvSpPr>
          <p:spPr bwMode="auto">
            <a:xfrm>
              <a:off x="898352" y="5766735"/>
              <a:ext cx="2037581" cy="377161"/>
            </a:xfrm>
            <a:custGeom>
              <a:avLst/>
              <a:gdLst>
                <a:gd name="T0" fmla="*/ 0 w 1690370"/>
                <a:gd name="T1" fmla="*/ 231425 h 415925"/>
                <a:gd name="T2" fmla="*/ 146211 w 1690370"/>
                <a:gd name="T3" fmla="*/ 254738 h 415925"/>
                <a:gd name="T4" fmla="*/ 146891 w 1690370"/>
                <a:gd name="T5" fmla="*/ 193931 h 415925"/>
                <a:gd name="T6" fmla="*/ 0 w 1690370"/>
                <a:gd name="T7" fmla="*/ 217245 h 415925"/>
                <a:gd name="T8" fmla="*/ 146891 w 1690370"/>
                <a:gd name="T9" fmla="*/ 193931 h 415925"/>
                <a:gd name="T10" fmla="*/ 387482 w 1690370"/>
                <a:gd name="T11" fmla="*/ 231425 h 415925"/>
                <a:gd name="T12" fmla="*/ 667112 w 1690370"/>
                <a:gd name="T13" fmla="*/ 254738 h 415925"/>
                <a:gd name="T14" fmla="*/ 667566 w 1690370"/>
                <a:gd name="T15" fmla="*/ 193931 h 415925"/>
                <a:gd name="T16" fmla="*/ 387936 w 1690370"/>
                <a:gd name="T17" fmla="*/ 217245 h 415925"/>
                <a:gd name="T18" fmla="*/ 667566 w 1690370"/>
                <a:gd name="T19" fmla="*/ 193931 h 415925"/>
                <a:gd name="T20" fmla="*/ 909866 w 1690370"/>
                <a:gd name="T21" fmla="*/ 231589 h 415925"/>
                <a:gd name="T22" fmla="*/ 1173337 w 1690370"/>
                <a:gd name="T23" fmla="*/ 254903 h 415925"/>
                <a:gd name="T24" fmla="*/ 1173954 w 1690370"/>
                <a:gd name="T25" fmla="*/ 193931 h 415925"/>
                <a:gd name="T26" fmla="*/ 910480 w 1690370"/>
                <a:gd name="T27" fmla="*/ 217245 h 415925"/>
                <a:gd name="T28" fmla="*/ 1173954 w 1690370"/>
                <a:gd name="T29" fmla="*/ 193931 h 415925"/>
                <a:gd name="T30" fmla="*/ 1417936 w 1690370"/>
                <a:gd name="T31" fmla="*/ 231425 h 415925"/>
                <a:gd name="T32" fmla="*/ 1681374 w 1690370"/>
                <a:gd name="T33" fmla="*/ 254738 h 415925"/>
                <a:gd name="T34" fmla="*/ 1682148 w 1690370"/>
                <a:gd name="T35" fmla="*/ 180703 h 415925"/>
                <a:gd name="T36" fmla="*/ 1622778 w 1690370"/>
                <a:gd name="T37" fmla="*/ 160783 h 415925"/>
                <a:gd name="T38" fmla="*/ 1418678 w 1690370"/>
                <a:gd name="T39" fmla="*/ 169792 h 415925"/>
                <a:gd name="T40" fmla="*/ 1682148 w 1690370"/>
                <a:gd name="T41" fmla="*/ 180703 h 415925"/>
                <a:gd name="T42" fmla="*/ 1415609 w 1690370"/>
                <a:gd name="T43" fmla="*/ 193931 h 415925"/>
                <a:gd name="T44" fmla="*/ 1683509 w 1690370"/>
                <a:gd name="T45" fmla="*/ 217245 h 415925"/>
                <a:gd name="T46" fmla="*/ 2188795 w 1690370"/>
                <a:gd name="T47" fmla="*/ 231425 h 415925"/>
                <a:gd name="T48" fmla="*/ 1925325 w 1690370"/>
                <a:gd name="T49" fmla="*/ 254738 h 415925"/>
                <a:gd name="T50" fmla="*/ 2188795 w 1690370"/>
                <a:gd name="T51" fmla="*/ 231425 h 415925"/>
                <a:gd name="T52" fmla="*/ 1925325 w 1690370"/>
                <a:gd name="T53" fmla="*/ 193931 h 415925"/>
                <a:gd name="T54" fmla="*/ 2188795 w 1690370"/>
                <a:gd name="T55" fmla="*/ 217245 h 415925"/>
                <a:gd name="T56" fmla="*/ 2189571 w 1690370"/>
                <a:gd name="T57" fmla="*/ 180703 h 415925"/>
                <a:gd name="T58" fmla="*/ 2130201 w 1690370"/>
                <a:gd name="T59" fmla="*/ 160783 h 415925"/>
                <a:gd name="T60" fmla="*/ 1926099 w 1690370"/>
                <a:gd name="T61" fmla="*/ 169792 h 415925"/>
                <a:gd name="T62" fmla="*/ 2189571 w 1690370"/>
                <a:gd name="T63" fmla="*/ 180703 h 415925"/>
                <a:gd name="T64" fmla="*/ 2428513 w 1690370"/>
                <a:gd name="T65" fmla="*/ 193931 h 415925"/>
                <a:gd name="T66" fmla="*/ 2691982 w 1690370"/>
                <a:gd name="T67" fmla="*/ 217245 h 415925"/>
                <a:gd name="T68" fmla="*/ 2694083 w 1690370"/>
                <a:gd name="T69" fmla="*/ 231425 h 415925"/>
                <a:gd name="T70" fmla="*/ 2430647 w 1690370"/>
                <a:gd name="T71" fmla="*/ 254738 h 415925"/>
                <a:gd name="T72" fmla="*/ 2694083 w 1690370"/>
                <a:gd name="T73" fmla="*/ 231425 h 415925"/>
                <a:gd name="T74" fmla="*/ 2694829 w 1690370"/>
                <a:gd name="T75" fmla="*/ 169792 h 415925"/>
                <a:gd name="T76" fmla="*/ 2493958 w 1690370"/>
                <a:gd name="T77" fmla="*/ 160853 h 415925"/>
                <a:gd name="T78" fmla="*/ 2431423 w 1690370"/>
                <a:gd name="T79" fmla="*/ 180703 h 415925"/>
                <a:gd name="T80" fmla="*/ 3743899 w 1690370"/>
                <a:gd name="T81" fmla="*/ 0 h 415925"/>
                <a:gd name="T82" fmla="*/ 3015280 w 1690370"/>
                <a:gd name="T83" fmla="*/ 23314 h 415925"/>
                <a:gd name="T84" fmla="*/ 3743899 w 1690370"/>
                <a:gd name="T85" fmla="*/ 0 h 415925"/>
                <a:gd name="T86" fmla="*/ 4300186 w 1690370"/>
                <a:gd name="T87" fmla="*/ 169792 h 415925"/>
                <a:gd name="T88" fmla="*/ 4099318 w 1690370"/>
                <a:gd name="T89" fmla="*/ 160853 h 415925"/>
                <a:gd name="T90" fmla="*/ 4036779 w 1690370"/>
                <a:gd name="T91" fmla="*/ 180703 h 4159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690370" h="415925" extrusionOk="0">
                  <a:moveTo>
                    <a:pt x="57454" y="377444"/>
                  </a:moveTo>
                  <a:lnTo>
                    <a:pt x="0" y="377444"/>
                  </a:lnTo>
                  <a:lnTo>
                    <a:pt x="0" y="415467"/>
                  </a:lnTo>
                  <a:lnTo>
                    <a:pt x="57454" y="415467"/>
                  </a:lnTo>
                  <a:lnTo>
                    <a:pt x="57454" y="377444"/>
                  </a:lnTo>
                  <a:close/>
                </a:path>
                <a:path w="1690370" h="415925" extrusionOk="0">
                  <a:moveTo>
                    <a:pt x="57721" y="316293"/>
                  </a:moveTo>
                  <a:lnTo>
                    <a:pt x="0" y="316293"/>
                  </a:lnTo>
                  <a:lnTo>
                    <a:pt x="0" y="354317"/>
                  </a:lnTo>
                  <a:lnTo>
                    <a:pt x="57721" y="354317"/>
                  </a:lnTo>
                  <a:lnTo>
                    <a:pt x="57721" y="316293"/>
                  </a:lnTo>
                  <a:close/>
                </a:path>
                <a:path w="1690370" h="415925" extrusionOk="0">
                  <a:moveTo>
                    <a:pt x="262140" y="377444"/>
                  </a:moveTo>
                  <a:lnTo>
                    <a:pt x="152260" y="377444"/>
                  </a:lnTo>
                  <a:lnTo>
                    <a:pt x="152260" y="415467"/>
                  </a:lnTo>
                  <a:lnTo>
                    <a:pt x="262140" y="415467"/>
                  </a:lnTo>
                  <a:lnTo>
                    <a:pt x="262140" y="377444"/>
                  </a:lnTo>
                  <a:close/>
                </a:path>
                <a:path w="1690370" h="415925" extrusionOk="0">
                  <a:moveTo>
                    <a:pt x="262318" y="316293"/>
                  </a:moveTo>
                  <a:lnTo>
                    <a:pt x="152438" y="316293"/>
                  </a:lnTo>
                  <a:lnTo>
                    <a:pt x="152438" y="354317"/>
                  </a:lnTo>
                  <a:lnTo>
                    <a:pt x="262318" y="354317"/>
                  </a:lnTo>
                  <a:lnTo>
                    <a:pt x="262318" y="316293"/>
                  </a:lnTo>
                  <a:close/>
                </a:path>
                <a:path w="1690370" h="415925" extrusionOk="0">
                  <a:moveTo>
                    <a:pt x="461060" y="377710"/>
                  </a:moveTo>
                  <a:lnTo>
                    <a:pt x="357530" y="377710"/>
                  </a:lnTo>
                  <a:lnTo>
                    <a:pt x="357530" y="415734"/>
                  </a:lnTo>
                  <a:lnTo>
                    <a:pt x="461060" y="415734"/>
                  </a:lnTo>
                  <a:lnTo>
                    <a:pt x="461060" y="377710"/>
                  </a:lnTo>
                  <a:close/>
                </a:path>
                <a:path w="1690370" h="415925" extrusionOk="0">
                  <a:moveTo>
                    <a:pt x="461302" y="316293"/>
                  </a:moveTo>
                  <a:lnTo>
                    <a:pt x="357771" y="316293"/>
                  </a:lnTo>
                  <a:lnTo>
                    <a:pt x="357771" y="354317"/>
                  </a:lnTo>
                  <a:lnTo>
                    <a:pt x="461302" y="354317"/>
                  </a:lnTo>
                  <a:lnTo>
                    <a:pt x="461302" y="316293"/>
                  </a:lnTo>
                  <a:close/>
                </a:path>
                <a:path w="1690370" h="415925" extrusionOk="0">
                  <a:moveTo>
                    <a:pt x="660692" y="377444"/>
                  </a:moveTo>
                  <a:lnTo>
                    <a:pt x="557174" y="377444"/>
                  </a:lnTo>
                  <a:lnTo>
                    <a:pt x="557174" y="415467"/>
                  </a:lnTo>
                  <a:lnTo>
                    <a:pt x="660692" y="415467"/>
                  </a:lnTo>
                  <a:lnTo>
                    <a:pt x="660692" y="377444"/>
                  </a:lnTo>
                  <a:close/>
                </a:path>
                <a:path w="1690370" h="415925" extrusionOk="0">
                  <a:moveTo>
                    <a:pt x="660996" y="294716"/>
                  </a:moveTo>
                  <a:lnTo>
                    <a:pt x="660971" y="276923"/>
                  </a:lnTo>
                  <a:lnTo>
                    <a:pt x="637667" y="262229"/>
                  </a:lnTo>
                  <a:lnTo>
                    <a:pt x="582053" y="262343"/>
                  </a:lnTo>
                  <a:lnTo>
                    <a:pt x="557466" y="276923"/>
                  </a:lnTo>
                  <a:lnTo>
                    <a:pt x="557466" y="294716"/>
                  </a:lnTo>
                  <a:lnTo>
                    <a:pt x="660996" y="294716"/>
                  </a:lnTo>
                  <a:close/>
                </a:path>
                <a:path w="1690370" h="415925" extrusionOk="0">
                  <a:moveTo>
                    <a:pt x="661530" y="316293"/>
                  </a:moveTo>
                  <a:lnTo>
                    <a:pt x="556260" y="316293"/>
                  </a:lnTo>
                  <a:lnTo>
                    <a:pt x="556260" y="354317"/>
                  </a:lnTo>
                  <a:lnTo>
                    <a:pt x="661530" y="354317"/>
                  </a:lnTo>
                  <a:lnTo>
                    <a:pt x="661530" y="316293"/>
                  </a:lnTo>
                  <a:close/>
                </a:path>
                <a:path w="1690370" h="415925" extrusionOk="0">
                  <a:moveTo>
                    <a:pt x="860082" y="377444"/>
                  </a:moveTo>
                  <a:lnTo>
                    <a:pt x="756551" y="377444"/>
                  </a:lnTo>
                  <a:lnTo>
                    <a:pt x="756551" y="415467"/>
                  </a:lnTo>
                  <a:lnTo>
                    <a:pt x="860082" y="415467"/>
                  </a:lnTo>
                  <a:lnTo>
                    <a:pt x="860082" y="377444"/>
                  </a:lnTo>
                  <a:close/>
                </a:path>
                <a:path w="1690370" h="415925" extrusionOk="0">
                  <a:moveTo>
                    <a:pt x="860082" y="316293"/>
                  </a:moveTo>
                  <a:lnTo>
                    <a:pt x="756551" y="316293"/>
                  </a:lnTo>
                  <a:lnTo>
                    <a:pt x="756551" y="354317"/>
                  </a:lnTo>
                  <a:lnTo>
                    <a:pt x="860082" y="354317"/>
                  </a:lnTo>
                  <a:lnTo>
                    <a:pt x="860082" y="316293"/>
                  </a:lnTo>
                  <a:close/>
                </a:path>
                <a:path w="1690370" h="415925" extrusionOk="0">
                  <a:moveTo>
                    <a:pt x="860386" y="294716"/>
                  </a:moveTo>
                  <a:lnTo>
                    <a:pt x="860374" y="276923"/>
                  </a:lnTo>
                  <a:lnTo>
                    <a:pt x="837057" y="262229"/>
                  </a:lnTo>
                  <a:lnTo>
                    <a:pt x="781443" y="262343"/>
                  </a:lnTo>
                  <a:lnTo>
                    <a:pt x="756856" y="276923"/>
                  </a:lnTo>
                  <a:lnTo>
                    <a:pt x="756869" y="294716"/>
                  </a:lnTo>
                  <a:lnTo>
                    <a:pt x="860386" y="294716"/>
                  </a:lnTo>
                  <a:close/>
                </a:path>
                <a:path w="1690370" h="415925" extrusionOk="0">
                  <a:moveTo>
                    <a:pt x="1057808" y="316293"/>
                  </a:moveTo>
                  <a:lnTo>
                    <a:pt x="954278" y="316293"/>
                  </a:lnTo>
                  <a:lnTo>
                    <a:pt x="954278" y="354317"/>
                  </a:lnTo>
                  <a:lnTo>
                    <a:pt x="1057808" y="354317"/>
                  </a:lnTo>
                  <a:lnTo>
                    <a:pt x="1057808" y="316293"/>
                  </a:lnTo>
                  <a:close/>
                </a:path>
                <a:path w="1690370" h="415925" extrusionOk="0">
                  <a:moveTo>
                    <a:pt x="1058633" y="377444"/>
                  </a:moveTo>
                  <a:lnTo>
                    <a:pt x="955116" y="377444"/>
                  </a:lnTo>
                  <a:lnTo>
                    <a:pt x="955116" y="415467"/>
                  </a:lnTo>
                  <a:lnTo>
                    <a:pt x="1058633" y="415467"/>
                  </a:lnTo>
                  <a:lnTo>
                    <a:pt x="1058633" y="377444"/>
                  </a:lnTo>
                  <a:close/>
                </a:path>
                <a:path w="1690370" h="415925" extrusionOk="0">
                  <a:moveTo>
                    <a:pt x="1058938" y="294716"/>
                  </a:moveTo>
                  <a:lnTo>
                    <a:pt x="1058926" y="276923"/>
                  </a:lnTo>
                  <a:lnTo>
                    <a:pt x="1035608" y="262229"/>
                  </a:lnTo>
                  <a:lnTo>
                    <a:pt x="979995" y="262343"/>
                  </a:lnTo>
                  <a:lnTo>
                    <a:pt x="955421" y="276923"/>
                  </a:lnTo>
                  <a:lnTo>
                    <a:pt x="955421" y="294716"/>
                  </a:lnTo>
                  <a:lnTo>
                    <a:pt x="1058938" y="294716"/>
                  </a:lnTo>
                  <a:close/>
                </a:path>
                <a:path w="1690370" h="415925" extrusionOk="0">
                  <a:moveTo>
                    <a:pt x="1471155" y="0"/>
                  </a:moveTo>
                  <a:lnTo>
                    <a:pt x="1184846" y="0"/>
                  </a:lnTo>
                  <a:lnTo>
                    <a:pt x="1184846" y="38023"/>
                  </a:lnTo>
                  <a:lnTo>
                    <a:pt x="1471155" y="38023"/>
                  </a:lnTo>
                  <a:lnTo>
                    <a:pt x="1471155" y="0"/>
                  </a:lnTo>
                  <a:close/>
                </a:path>
                <a:path w="1690370" h="415925" extrusionOk="0">
                  <a:moveTo>
                    <a:pt x="1689760" y="294716"/>
                  </a:moveTo>
                  <a:lnTo>
                    <a:pt x="1689747" y="276923"/>
                  </a:lnTo>
                  <a:lnTo>
                    <a:pt x="1666430" y="262229"/>
                  </a:lnTo>
                  <a:lnTo>
                    <a:pt x="1610817" y="262343"/>
                  </a:lnTo>
                  <a:lnTo>
                    <a:pt x="1586242" y="276923"/>
                  </a:lnTo>
                  <a:lnTo>
                    <a:pt x="1586242" y="294716"/>
                  </a:lnTo>
                  <a:lnTo>
                    <a:pt x="1689760" y="294716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3" name="object 133"/>
            <p:cNvSpPr/>
            <p:nvPr/>
          </p:nvSpPr>
          <p:spPr bwMode="auto">
            <a:xfrm>
              <a:off x="1329983" y="6004520"/>
              <a:ext cx="125530" cy="29943"/>
            </a:xfrm>
            <a:custGeom>
              <a:avLst/>
              <a:gdLst>
                <a:gd name="T0" fmla="*/ 204058 w 104140"/>
                <a:gd name="T1" fmla="*/ 0 h 33020"/>
                <a:gd name="T2" fmla="*/ 62569 w 104140"/>
                <a:gd name="T3" fmla="*/ 69 h 33020"/>
                <a:gd name="T4" fmla="*/ 0 w 104140"/>
                <a:gd name="T5" fmla="*/ 9009 h 33020"/>
                <a:gd name="T6" fmla="*/ 0 w 104140"/>
                <a:gd name="T7" fmla="*/ 19921 h 33020"/>
                <a:gd name="T8" fmla="*/ 263427 w 104140"/>
                <a:gd name="T9" fmla="*/ 19921 h 33020"/>
                <a:gd name="T10" fmla="*/ 263410 w 104140"/>
                <a:gd name="T11" fmla="*/ 9009 h 33020"/>
                <a:gd name="T12" fmla="*/ 204058 w 104140"/>
                <a:gd name="T13" fmla="*/ 0 h 33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140" h="33020" extrusionOk="0">
                  <a:moveTo>
                    <a:pt x="80187" y="0"/>
                  </a:moveTo>
                  <a:lnTo>
                    <a:pt x="24587" y="114"/>
                  </a:lnTo>
                  <a:lnTo>
                    <a:pt x="0" y="14693"/>
                  </a:lnTo>
                  <a:lnTo>
                    <a:pt x="0" y="32486"/>
                  </a:lnTo>
                  <a:lnTo>
                    <a:pt x="103517" y="32486"/>
                  </a:lnTo>
                  <a:lnTo>
                    <a:pt x="103510" y="14693"/>
                  </a:lnTo>
                  <a:lnTo>
                    <a:pt x="80187" y="0"/>
                  </a:lnTo>
                  <a:close/>
                </a:path>
              </a:pathLst>
            </a:custGeom>
            <a:solidFill>
              <a:srgbClr val="1F527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4" name="object 134"/>
            <p:cNvSpPr/>
            <p:nvPr/>
          </p:nvSpPr>
          <p:spPr bwMode="auto">
            <a:xfrm>
              <a:off x="898352" y="5945239"/>
              <a:ext cx="2788470" cy="252784"/>
            </a:xfrm>
            <a:custGeom>
              <a:avLst/>
              <a:gdLst>
                <a:gd name="T0" fmla="*/ 145439 w 2313305"/>
                <a:gd name="T1" fmla="*/ 49103 h 278765"/>
                <a:gd name="T2" fmla="*/ 86033 w 2313305"/>
                <a:gd name="T3" fmla="*/ 40086 h 278765"/>
                <a:gd name="T4" fmla="*/ 0 w 2313305"/>
                <a:gd name="T5" fmla="*/ 40133 h 278765"/>
                <a:gd name="T6" fmla="*/ 0 w 2313305"/>
                <a:gd name="T7" fmla="*/ 60006 h 278765"/>
                <a:gd name="T8" fmla="*/ 145439 w 2313305"/>
                <a:gd name="T9" fmla="*/ 60006 h 278765"/>
                <a:gd name="T10" fmla="*/ 145439 w 2313305"/>
                <a:gd name="T11" fmla="*/ 49103 h 278765"/>
                <a:gd name="T12" fmla="*/ 148056 w 2313305"/>
                <a:gd name="T13" fmla="*/ 147530 h 278765"/>
                <a:gd name="T14" fmla="*/ 0 w 2313305"/>
                <a:gd name="T15" fmla="*/ 147530 h 278765"/>
                <a:gd name="T16" fmla="*/ 0 w 2313305"/>
                <a:gd name="T17" fmla="*/ 170843 h 278765"/>
                <a:gd name="T18" fmla="*/ 148056 w 2313305"/>
                <a:gd name="T19" fmla="*/ 170843 h 278765"/>
                <a:gd name="T20" fmla="*/ 148056 w 2313305"/>
                <a:gd name="T21" fmla="*/ 147530 h 278765"/>
                <a:gd name="T22" fmla="*/ 668116 w 2313305"/>
                <a:gd name="T23" fmla="*/ 60006 h 278765"/>
                <a:gd name="T24" fmla="*/ 668080 w 2313305"/>
                <a:gd name="T25" fmla="*/ 49095 h 278765"/>
                <a:gd name="T26" fmla="*/ 604994 w 2313305"/>
                <a:gd name="T27" fmla="*/ 40086 h 278765"/>
                <a:gd name="T28" fmla="*/ 454446 w 2313305"/>
                <a:gd name="T29" fmla="*/ 40157 h 278765"/>
                <a:gd name="T30" fmla="*/ 387936 w 2313305"/>
                <a:gd name="T31" fmla="*/ 49095 h 278765"/>
                <a:gd name="T32" fmla="*/ 387936 w 2313305"/>
                <a:gd name="T33" fmla="*/ 60006 h 278765"/>
                <a:gd name="T34" fmla="*/ 668116 w 2313305"/>
                <a:gd name="T35" fmla="*/ 60006 h 278765"/>
                <a:gd name="T36" fmla="*/ 668274 w 2313305"/>
                <a:gd name="T37" fmla="*/ 147530 h 278765"/>
                <a:gd name="T38" fmla="*/ 387902 w 2313305"/>
                <a:gd name="T39" fmla="*/ 147530 h 278765"/>
                <a:gd name="T40" fmla="*/ 387902 w 2313305"/>
                <a:gd name="T41" fmla="*/ 170843 h 278765"/>
                <a:gd name="T42" fmla="*/ 668274 w 2313305"/>
                <a:gd name="T43" fmla="*/ 170843 h 278765"/>
                <a:gd name="T44" fmla="*/ 668274 w 2313305"/>
                <a:gd name="T45" fmla="*/ 147530 h 278765"/>
                <a:gd name="T46" fmla="*/ 1172076 w 2313305"/>
                <a:gd name="T47" fmla="*/ 147530 h 278765"/>
                <a:gd name="T48" fmla="*/ 908608 w 2313305"/>
                <a:gd name="T49" fmla="*/ 147530 h 278765"/>
                <a:gd name="T50" fmla="*/ 908608 w 2313305"/>
                <a:gd name="T51" fmla="*/ 170843 h 278765"/>
                <a:gd name="T52" fmla="*/ 1172076 w 2313305"/>
                <a:gd name="T53" fmla="*/ 170843 h 278765"/>
                <a:gd name="T54" fmla="*/ 1172076 w 2313305"/>
                <a:gd name="T55" fmla="*/ 147530 h 278765"/>
                <a:gd name="T56" fmla="*/ 1174696 w 2313305"/>
                <a:gd name="T57" fmla="*/ 60006 h 278765"/>
                <a:gd name="T58" fmla="*/ 1174664 w 2313305"/>
                <a:gd name="T59" fmla="*/ 49095 h 278765"/>
                <a:gd name="T60" fmla="*/ 1115325 w 2313305"/>
                <a:gd name="T61" fmla="*/ 40086 h 278765"/>
                <a:gd name="T62" fmla="*/ 973826 w 2313305"/>
                <a:gd name="T63" fmla="*/ 40157 h 278765"/>
                <a:gd name="T64" fmla="*/ 911256 w 2313305"/>
                <a:gd name="T65" fmla="*/ 49095 h 278765"/>
                <a:gd name="T66" fmla="*/ 911256 w 2313305"/>
                <a:gd name="T67" fmla="*/ 60006 h 278765"/>
                <a:gd name="T68" fmla="*/ 1174696 w 2313305"/>
                <a:gd name="T69" fmla="*/ 60006 h 278765"/>
                <a:gd name="T70" fmla="*/ 1683152 w 2313305"/>
                <a:gd name="T71" fmla="*/ 147530 h 278765"/>
                <a:gd name="T72" fmla="*/ 1419681 w 2313305"/>
                <a:gd name="T73" fmla="*/ 147530 h 278765"/>
                <a:gd name="T74" fmla="*/ 1419681 w 2313305"/>
                <a:gd name="T75" fmla="*/ 170843 h 278765"/>
                <a:gd name="T76" fmla="*/ 1683152 w 2313305"/>
                <a:gd name="T77" fmla="*/ 170843 h 278765"/>
                <a:gd name="T78" fmla="*/ 1683152 w 2313305"/>
                <a:gd name="T79" fmla="*/ 147530 h 278765"/>
                <a:gd name="T80" fmla="*/ 2188440 w 2313305"/>
                <a:gd name="T81" fmla="*/ 147530 h 278765"/>
                <a:gd name="T82" fmla="*/ 1924968 w 2313305"/>
                <a:gd name="T83" fmla="*/ 147530 h 278765"/>
                <a:gd name="T84" fmla="*/ 1924968 w 2313305"/>
                <a:gd name="T85" fmla="*/ 170843 h 278765"/>
                <a:gd name="T86" fmla="*/ 2188440 w 2313305"/>
                <a:gd name="T87" fmla="*/ 170843 h 278765"/>
                <a:gd name="T88" fmla="*/ 2188440 w 2313305"/>
                <a:gd name="T89" fmla="*/ 147530 h 278765"/>
                <a:gd name="T90" fmla="*/ 2694891 w 2313305"/>
                <a:gd name="T91" fmla="*/ 147530 h 278765"/>
                <a:gd name="T92" fmla="*/ 2431419 w 2313305"/>
                <a:gd name="T93" fmla="*/ 147530 h 278765"/>
                <a:gd name="T94" fmla="*/ 2431419 w 2313305"/>
                <a:gd name="T95" fmla="*/ 170843 h 278765"/>
                <a:gd name="T96" fmla="*/ 2694891 w 2313305"/>
                <a:gd name="T97" fmla="*/ 170843 h 278765"/>
                <a:gd name="T98" fmla="*/ 2694891 w 2313305"/>
                <a:gd name="T99" fmla="*/ 147530 h 278765"/>
                <a:gd name="T100" fmla="*/ 5886089 w 2313305"/>
                <a:gd name="T101" fmla="*/ 514 h 278765"/>
                <a:gd name="T102" fmla="*/ 5071498 w 2313305"/>
                <a:gd name="T103" fmla="*/ 0 h 278765"/>
                <a:gd name="T104" fmla="*/ 4965264 w 2313305"/>
                <a:gd name="T105" fmla="*/ 31895 h 278765"/>
                <a:gd name="T106" fmla="*/ 4985336 w 2313305"/>
                <a:gd name="T107" fmla="*/ 32454 h 278765"/>
                <a:gd name="T108" fmla="*/ 5000815 w 2313305"/>
                <a:gd name="T109" fmla="*/ 34495 h 278765"/>
                <a:gd name="T110" fmla="*/ 5011705 w 2313305"/>
                <a:gd name="T111" fmla="*/ 38007 h 278765"/>
                <a:gd name="T112" fmla="*/ 5104527 w 2313305"/>
                <a:gd name="T113" fmla="*/ 23828 h 278765"/>
                <a:gd name="T114" fmla="*/ 5886089 w 2313305"/>
                <a:gd name="T115" fmla="*/ 23828 h 278765"/>
                <a:gd name="T116" fmla="*/ 5886089 w 2313305"/>
                <a:gd name="T117" fmla="*/ 514 h 2787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313305" h="278765" extrusionOk="0">
                  <a:moveTo>
                    <a:pt x="57150" y="80086"/>
                  </a:moveTo>
                  <a:lnTo>
                    <a:pt x="33807" y="65379"/>
                  </a:lnTo>
                  <a:lnTo>
                    <a:pt x="0" y="65455"/>
                  </a:lnTo>
                  <a:lnTo>
                    <a:pt x="0" y="97866"/>
                  </a:lnTo>
                  <a:lnTo>
                    <a:pt x="57150" y="97866"/>
                  </a:lnTo>
                  <a:lnTo>
                    <a:pt x="57150" y="80086"/>
                  </a:lnTo>
                  <a:close/>
                </a:path>
                <a:path w="2313305" h="278765" extrusionOk="0">
                  <a:moveTo>
                    <a:pt x="58178" y="240614"/>
                  </a:moveTo>
                  <a:lnTo>
                    <a:pt x="0" y="240614"/>
                  </a:lnTo>
                  <a:lnTo>
                    <a:pt x="0" y="278638"/>
                  </a:lnTo>
                  <a:lnTo>
                    <a:pt x="58178" y="278638"/>
                  </a:lnTo>
                  <a:lnTo>
                    <a:pt x="58178" y="240614"/>
                  </a:lnTo>
                  <a:close/>
                </a:path>
                <a:path w="2313305" h="278765" extrusionOk="0">
                  <a:moveTo>
                    <a:pt x="262534" y="97866"/>
                  </a:moveTo>
                  <a:lnTo>
                    <a:pt x="262521" y="80073"/>
                  </a:lnTo>
                  <a:lnTo>
                    <a:pt x="237731" y="65379"/>
                  </a:lnTo>
                  <a:lnTo>
                    <a:pt x="178574" y="65493"/>
                  </a:lnTo>
                  <a:lnTo>
                    <a:pt x="152438" y="80073"/>
                  </a:lnTo>
                  <a:lnTo>
                    <a:pt x="152438" y="97866"/>
                  </a:lnTo>
                  <a:lnTo>
                    <a:pt x="262534" y="97866"/>
                  </a:lnTo>
                  <a:close/>
                </a:path>
                <a:path w="2313305" h="278765" extrusionOk="0">
                  <a:moveTo>
                    <a:pt x="262597" y="240614"/>
                  </a:moveTo>
                  <a:lnTo>
                    <a:pt x="152425" y="240614"/>
                  </a:lnTo>
                  <a:lnTo>
                    <a:pt x="152425" y="278638"/>
                  </a:lnTo>
                  <a:lnTo>
                    <a:pt x="262597" y="278638"/>
                  </a:lnTo>
                  <a:lnTo>
                    <a:pt x="262597" y="240614"/>
                  </a:lnTo>
                  <a:close/>
                </a:path>
                <a:path w="2313305" h="278765" extrusionOk="0">
                  <a:moveTo>
                    <a:pt x="460565" y="240614"/>
                  </a:moveTo>
                  <a:lnTo>
                    <a:pt x="357035" y="240614"/>
                  </a:lnTo>
                  <a:lnTo>
                    <a:pt x="357035" y="278638"/>
                  </a:lnTo>
                  <a:lnTo>
                    <a:pt x="460565" y="278638"/>
                  </a:lnTo>
                  <a:lnTo>
                    <a:pt x="460565" y="240614"/>
                  </a:lnTo>
                  <a:close/>
                </a:path>
                <a:path w="2313305" h="278765" extrusionOk="0">
                  <a:moveTo>
                    <a:pt x="461594" y="97866"/>
                  </a:moveTo>
                  <a:lnTo>
                    <a:pt x="461581" y="80073"/>
                  </a:lnTo>
                  <a:lnTo>
                    <a:pt x="438264" y="65379"/>
                  </a:lnTo>
                  <a:lnTo>
                    <a:pt x="382663" y="65493"/>
                  </a:lnTo>
                  <a:lnTo>
                    <a:pt x="358076" y="80073"/>
                  </a:lnTo>
                  <a:lnTo>
                    <a:pt x="358076" y="97866"/>
                  </a:lnTo>
                  <a:lnTo>
                    <a:pt x="461594" y="97866"/>
                  </a:lnTo>
                  <a:close/>
                </a:path>
                <a:path w="2313305" h="278765" extrusionOk="0">
                  <a:moveTo>
                    <a:pt x="661390" y="240614"/>
                  </a:moveTo>
                  <a:lnTo>
                    <a:pt x="557860" y="240614"/>
                  </a:lnTo>
                  <a:lnTo>
                    <a:pt x="557860" y="278638"/>
                  </a:lnTo>
                  <a:lnTo>
                    <a:pt x="661390" y="278638"/>
                  </a:lnTo>
                  <a:lnTo>
                    <a:pt x="661390" y="240614"/>
                  </a:lnTo>
                  <a:close/>
                </a:path>
                <a:path w="2313305" h="278765" extrusionOk="0">
                  <a:moveTo>
                    <a:pt x="859942" y="240614"/>
                  </a:moveTo>
                  <a:lnTo>
                    <a:pt x="756412" y="240614"/>
                  </a:lnTo>
                  <a:lnTo>
                    <a:pt x="756412" y="278638"/>
                  </a:lnTo>
                  <a:lnTo>
                    <a:pt x="859942" y="278638"/>
                  </a:lnTo>
                  <a:lnTo>
                    <a:pt x="859942" y="240614"/>
                  </a:lnTo>
                  <a:close/>
                </a:path>
                <a:path w="2313305" h="278765" extrusionOk="0">
                  <a:moveTo>
                    <a:pt x="1058951" y="240614"/>
                  </a:moveTo>
                  <a:lnTo>
                    <a:pt x="955421" y="240614"/>
                  </a:lnTo>
                  <a:lnTo>
                    <a:pt x="955421" y="278638"/>
                  </a:lnTo>
                  <a:lnTo>
                    <a:pt x="1058951" y="278638"/>
                  </a:lnTo>
                  <a:lnTo>
                    <a:pt x="1058951" y="240614"/>
                  </a:lnTo>
                  <a:close/>
                </a:path>
                <a:path w="2313305" h="278765" extrusionOk="0">
                  <a:moveTo>
                    <a:pt x="2312924" y="838"/>
                  </a:moveTo>
                  <a:lnTo>
                    <a:pt x="1992833" y="0"/>
                  </a:lnTo>
                  <a:lnTo>
                    <a:pt x="1951088" y="52019"/>
                  </a:lnTo>
                  <a:lnTo>
                    <a:pt x="1958975" y="52933"/>
                  </a:lnTo>
                  <a:lnTo>
                    <a:pt x="1965058" y="56261"/>
                  </a:lnTo>
                  <a:lnTo>
                    <a:pt x="1969338" y="61988"/>
                  </a:lnTo>
                  <a:lnTo>
                    <a:pt x="2005812" y="38862"/>
                  </a:lnTo>
                  <a:lnTo>
                    <a:pt x="2312924" y="38862"/>
                  </a:lnTo>
                  <a:lnTo>
                    <a:pt x="2312924" y="838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855" name="object 135"/>
            <p:cNvPicPr>
              <a:picLocks noChangeAspect="1" noChangeArrowheads="1"/>
            </p:cNvPicPr>
            <p:nvPr/>
          </p:nvPicPr>
          <p:blipFill>
            <a:blip r:embed="rId20"/>
            <a:stretch/>
          </p:blipFill>
          <p:spPr bwMode="auto">
            <a:xfrm>
              <a:off x="2775670" y="5910581"/>
              <a:ext cx="484832" cy="909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56" name="object 136"/>
            <p:cNvSpPr/>
            <p:nvPr/>
          </p:nvSpPr>
          <p:spPr bwMode="auto">
            <a:xfrm>
              <a:off x="898337" y="5911150"/>
              <a:ext cx="1837037" cy="90979"/>
            </a:xfrm>
            <a:custGeom>
              <a:avLst/>
              <a:gdLst>
                <a:gd name="T0" fmla="*/ 102580 w 1524000"/>
                <a:gd name="T1" fmla="*/ 23206 h 100329"/>
                <a:gd name="T2" fmla="*/ 0 w 1524000"/>
                <a:gd name="T3" fmla="*/ 46520 h 100329"/>
                <a:gd name="T4" fmla="*/ 217543 w 1524000"/>
                <a:gd name="T5" fmla="*/ 55350 h 100329"/>
                <a:gd name="T6" fmla="*/ 247470 w 1524000"/>
                <a:gd name="T7" fmla="*/ 54362 h 100329"/>
                <a:gd name="T8" fmla="*/ 296016 w 1524000"/>
                <a:gd name="T9" fmla="*/ 54619 h 100329"/>
                <a:gd name="T10" fmla="*/ 673739 w 1524000"/>
                <a:gd name="T11" fmla="*/ 23206 h 100329"/>
                <a:gd name="T12" fmla="*/ 390616 w 1524000"/>
                <a:gd name="T13" fmla="*/ 23080 h 100329"/>
                <a:gd name="T14" fmla="*/ 416178 w 1524000"/>
                <a:gd name="T15" fmla="*/ 46520 h 100329"/>
                <a:gd name="T16" fmla="*/ 416699 w 1524000"/>
                <a:gd name="T17" fmla="*/ 46396 h 100329"/>
                <a:gd name="T18" fmla="*/ 709322 w 1524000"/>
                <a:gd name="T19" fmla="*/ 61144 h 100329"/>
                <a:gd name="T20" fmla="*/ 746360 w 1524000"/>
                <a:gd name="T21" fmla="*/ 1222 h 100329"/>
                <a:gd name="T22" fmla="*/ 800268 w 1524000"/>
                <a:gd name="T23" fmla="*/ 54081 h 100329"/>
                <a:gd name="T24" fmla="*/ 1170428 w 1524000"/>
                <a:gd name="T25" fmla="*/ 23206 h 100329"/>
                <a:gd name="T26" fmla="*/ 902722 w 1524000"/>
                <a:gd name="T27" fmla="*/ 23080 h 100329"/>
                <a:gd name="T28" fmla="*/ 926898 w 1524000"/>
                <a:gd name="T29" fmla="*/ 46520 h 100329"/>
                <a:gd name="T30" fmla="*/ 927381 w 1524000"/>
                <a:gd name="T31" fmla="*/ 46396 h 100329"/>
                <a:gd name="T32" fmla="*/ 1170428 w 1524000"/>
                <a:gd name="T33" fmla="*/ 23206 h 100329"/>
                <a:gd name="T34" fmla="*/ 1145766 w 1524000"/>
                <a:gd name="T35" fmla="*/ 46520 h 100329"/>
                <a:gd name="T36" fmla="*/ 1360630 w 1524000"/>
                <a:gd name="T37" fmla="*/ 647 h 100329"/>
                <a:gd name="T38" fmla="*/ 1291238 w 1524000"/>
                <a:gd name="T39" fmla="*/ 53420 h 100329"/>
                <a:gd name="T40" fmla="*/ 1360630 w 1524000"/>
                <a:gd name="T41" fmla="*/ 647 h 100329"/>
                <a:gd name="T42" fmla="*/ 1639031 w 1524000"/>
                <a:gd name="T43" fmla="*/ 23206 h 100329"/>
                <a:gd name="T44" fmla="*/ 1341010 w 1524000"/>
                <a:gd name="T45" fmla="*/ 55218 h 100329"/>
                <a:gd name="T46" fmla="*/ 1437389 w 1524000"/>
                <a:gd name="T47" fmla="*/ 46520 h 100329"/>
                <a:gd name="T48" fmla="*/ 1437807 w 1524000"/>
                <a:gd name="T49" fmla="*/ 46520 h 100329"/>
                <a:gd name="T50" fmla="*/ 1753960 w 1524000"/>
                <a:gd name="T51" fmla="*/ 55350 h 100329"/>
                <a:gd name="T52" fmla="*/ 1784990 w 1524000"/>
                <a:gd name="T53" fmla="*/ 53785 h 100329"/>
                <a:gd name="T54" fmla="*/ 1833533 w 1524000"/>
                <a:gd name="T55" fmla="*/ 54035 h 100329"/>
                <a:gd name="T56" fmla="*/ 2188243 w 1524000"/>
                <a:gd name="T57" fmla="*/ 23206 h 100329"/>
                <a:gd name="T58" fmla="*/ 1920506 w 1524000"/>
                <a:gd name="T59" fmla="*/ 23080 h 100329"/>
                <a:gd name="T60" fmla="*/ 1944711 w 1524000"/>
                <a:gd name="T61" fmla="*/ 46520 h 100329"/>
                <a:gd name="T62" fmla="*/ 1945199 w 1524000"/>
                <a:gd name="T63" fmla="*/ 46396 h 100329"/>
                <a:gd name="T64" fmla="*/ 2221887 w 1524000"/>
                <a:gd name="T65" fmla="*/ 61144 h 100329"/>
                <a:gd name="T66" fmla="*/ 2269462 w 1524000"/>
                <a:gd name="T67" fmla="*/ 647 h 100329"/>
                <a:gd name="T68" fmla="*/ 2323340 w 1524000"/>
                <a:gd name="T69" fmla="*/ 53505 h 100329"/>
                <a:gd name="T70" fmla="*/ 2767964 w 1524000"/>
                <a:gd name="T71" fmla="*/ 55350 h 100329"/>
                <a:gd name="T72" fmla="*/ 2653031 w 1524000"/>
                <a:gd name="T73" fmla="*/ 23080 h 100329"/>
                <a:gd name="T74" fmla="*/ 2393989 w 1524000"/>
                <a:gd name="T75" fmla="*/ 61020 h 100329"/>
                <a:gd name="T76" fmla="*/ 2451355 w 1524000"/>
                <a:gd name="T77" fmla="*/ 45515 h 100329"/>
                <a:gd name="T78" fmla="*/ 2670681 w 1524000"/>
                <a:gd name="T79" fmla="*/ 46520 h 100329"/>
                <a:gd name="T80" fmla="*/ 2876009 w 1524000"/>
                <a:gd name="T81" fmla="*/ 0 h 100329"/>
                <a:gd name="T82" fmla="*/ 2806618 w 1524000"/>
                <a:gd name="T83" fmla="*/ 52773 h 100329"/>
                <a:gd name="T84" fmla="*/ 2876009 w 1524000"/>
                <a:gd name="T85" fmla="*/ 0 h 100329"/>
                <a:gd name="T86" fmla="*/ 3775402 w 1524000"/>
                <a:gd name="T87" fmla="*/ 23587 h 100329"/>
                <a:gd name="T88" fmla="*/ 3366134 w 1524000"/>
                <a:gd name="T89" fmla="*/ 23330 h 100329"/>
                <a:gd name="T90" fmla="*/ 2956903 w 1524000"/>
                <a:gd name="T91" fmla="*/ 23587 h 100329"/>
                <a:gd name="T92" fmla="*/ 2874651 w 1524000"/>
                <a:gd name="T93" fmla="*/ 55530 h 100329"/>
                <a:gd name="T94" fmla="*/ 2993845 w 1524000"/>
                <a:gd name="T95" fmla="*/ 46902 h 100329"/>
                <a:gd name="T96" fmla="*/ 3842142 w 1524000"/>
                <a:gd name="T97" fmla="*/ 57570 h 1003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24000" h="100329" extrusionOk="0">
                  <a:moveTo>
                    <a:pt x="85483" y="90271"/>
                  </a:moveTo>
                  <a:lnTo>
                    <a:pt x="56946" y="37846"/>
                  </a:lnTo>
                  <a:lnTo>
                    <a:pt x="40309" y="37846"/>
                  </a:lnTo>
                  <a:lnTo>
                    <a:pt x="40309" y="37642"/>
                  </a:lnTo>
                  <a:lnTo>
                    <a:pt x="0" y="37642"/>
                  </a:lnTo>
                  <a:lnTo>
                    <a:pt x="0" y="75869"/>
                  </a:lnTo>
                  <a:lnTo>
                    <a:pt x="47244" y="75869"/>
                  </a:lnTo>
                  <a:lnTo>
                    <a:pt x="70167" y="99720"/>
                  </a:lnTo>
                  <a:lnTo>
                    <a:pt x="85483" y="90271"/>
                  </a:lnTo>
                  <a:close/>
                </a:path>
                <a:path w="1524000" h="100329" extrusionOk="0">
                  <a:moveTo>
                    <a:pt x="130111" y="1574"/>
                  </a:moveTo>
                  <a:lnTo>
                    <a:pt x="88011" y="1574"/>
                  </a:lnTo>
                  <a:lnTo>
                    <a:pt x="97243" y="88658"/>
                  </a:lnTo>
                  <a:lnTo>
                    <a:pt x="102831" y="87642"/>
                  </a:lnTo>
                  <a:lnTo>
                    <a:pt x="109194" y="87782"/>
                  </a:lnTo>
                  <a:lnTo>
                    <a:pt x="116319" y="89077"/>
                  </a:lnTo>
                  <a:lnTo>
                    <a:pt x="130111" y="1574"/>
                  </a:lnTo>
                  <a:close/>
                </a:path>
                <a:path w="1524000" h="100329" extrusionOk="0">
                  <a:moveTo>
                    <a:pt x="294919" y="90271"/>
                  </a:moveTo>
                  <a:lnTo>
                    <a:pt x="264744" y="37846"/>
                  </a:lnTo>
                  <a:lnTo>
                    <a:pt x="247154" y="37846"/>
                  </a:lnTo>
                  <a:lnTo>
                    <a:pt x="247154" y="37642"/>
                  </a:lnTo>
                  <a:lnTo>
                    <a:pt x="153492" y="37642"/>
                  </a:lnTo>
                  <a:lnTo>
                    <a:pt x="123304" y="90055"/>
                  </a:lnTo>
                  <a:lnTo>
                    <a:pt x="139496" y="99517"/>
                  </a:lnTo>
                  <a:lnTo>
                    <a:pt x="163537" y="75869"/>
                  </a:lnTo>
                  <a:lnTo>
                    <a:pt x="163347" y="75869"/>
                  </a:lnTo>
                  <a:lnTo>
                    <a:pt x="163347" y="74206"/>
                  </a:lnTo>
                  <a:lnTo>
                    <a:pt x="163741" y="75666"/>
                  </a:lnTo>
                  <a:lnTo>
                    <a:pt x="163537" y="75869"/>
                  </a:lnTo>
                  <a:lnTo>
                    <a:pt x="254482" y="75869"/>
                  </a:lnTo>
                  <a:lnTo>
                    <a:pt x="278726" y="99720"/>
                  </a:lnTo>
                  <a:lnTo>
                    <a:pt x="294919" y="90271"/>
                  </a:lnTo>
                  <a:close/>
                </a:path>
                <a:path w="1524000" h="100329" extrusionOk="0">
                  <a:moveTo>
                    <a:pt x="335381" y="1993"/>
                  </a:moveTo>
                  <a:lnTo>
                    <a:pt x="293281" y="1993"/>
                  </a:lnTo>
                  <a:lnTo>
                    <a:pt x="302514" y="89077"/>
                  </a:lnTo>
                  <a:lnTo>
                    <a:pt x="308114" y="88061"/>
                  </a:lnTo>
                  <a:lnTo>
                    <a:pt x="314464" y="88201"/>
                  </a:lnTo>
                  <a:lnTo>
                    <a:pt x="321589" y="89484"/>
                  </a:lnTo>
                  <a:lnTo>
                    <a:pt x="335381" y="1993"/>
                  </a:lnTo>
                  <a:close/>
                </a:path>
                <a:path w="1524000" h="100329" extrusionOk="0">
                  <a:moveTo>
                    <a:pt x="459917" y="37846"/>
                  </a:moveTo>
                  <a:lnTo>
                    <a:pt x="443293" y="37846"/>
                  </a:lnTo>
                  <a:lnTo>
                    <a:pt x="443293" y="37642"/>
                  </a:lnTo>
                  <a:lnTo>
                    <a:pt x="354723" y="37642"/>
                  </a:lnTo>
                  <a:lnTo>
                    <a:pt x="326186" y="90055"/>
                  </a:lnTo>
                  <a:lnTo>
                    <a:pt x="341490" y="99517"/>
                  </a:lnTo>
                  <a:lnTo>
                    <a:pt x="364223" y="75869"/>
                  </a:lnTo>
                  <a:lnTo>
                    <a:pt x="364045" y="75869"/>
                  </a:lnTo>
                  <a:lnTo>
                    <a:pt x="364032" y="74180"/>
                  </a:lnTo>
                  <a:lnTo>
                    <a:pt x="364413" y="75666"/>
                  </a:lnTo>
                  <a:lnTo>
                    <a:pt x="364223" y="75869"/>
                  </a:lnTo>
                  <a:lnTo>
                    <a:pt x="450215" y="75869"/>
                  </a:lnTo>
                  <a:lnTo>
                    <a:pt x="459917" y="37846"/>
                  </a:lnTo>
                  <a:close/>
                </a:path>
                <a:path w="1524000" h="100329" extrusionOk="0">
                  <a:moveTo>
                    <a:pt x="488454" y="90271"/>
                  </a:moveTo>
                  <a:lnTo>
                    <a:pt x="459917" y="37846"/>
                  </a:lnTo>
                  <a:lnTo>
                    <a:pt x="450227" y="75869"/>
                  </a:lnTo>
                  <a:lnTo>
                    <a:pt x="473138" y="99720"/>
                  </a:lnTo>
                  <a:lnTo>
                    <a:pt x="488454" y="90271"/>
                  </a:lnTo>
                  <a:close/>
                </a:path>
                <a:path w="1524000" h="100329" extrusionOk="0">
                  <a:moveTo>
                    <a:pt x="534657" y="1054"/>
                  </a:moveTo>
                  <a:lnTo>
                    <a:pt x="492556" y="1054"/>
                  </a:lnTo>
                  <a:lnTo>
                    <a:pt x="501789" y="88138"/>
                  </a:lnTo>
                  <a:lnTo>
                    <a:pt x="507390" y="87122"/>
                  </a:lnTo>
                  <a:lnTo>
                    <a:pt x="513740" y="87249"/>
                  </a:lnTo>
                  <a:lnTo>
                    <a:pt x="520865" y="88544"/>
                  </a:lnTo>
                  <a:lnTo>
                    <a:pt x="534657" y="1054"/>
                  </a:lnTo>
                  <a:close/>
                </a:path>
                <a:path w="1524000" h="100329" extrusionOk="0">
                  <a:moveTo>
                    <a:pt x="689216" y="90271"/>
                  </a:moveTo>
                  <a:lnTo>
                    <a:pt x="660692" y="37846"/>
                  </a:lnTo>
                  <a:lnTo>
                    <a:pt x="644055" y="37846"/>
                  </a:lnTo>
                  <a:lnTo>
                    <a:pt x="644055" y="37642"/>
                  </a:lnTo>
                  <a:lnTo>
                    <a:pt x="555485" y="37642"/>
                  </a:lnTo>
                  <a:lnTo>
                    <a:pt x="526948" y="90055"/>
                  </a:lnTo>
                  <a:lnTo>
                    <a:pt x="542264" y="99517"/>
                  </a:lnTo>
                  <a:lnTo>
                    <a:pt x="564984" y="75869"/>
                  </a:lnTo>
                  <a:lnTo>
                    <a:pt x="564819" y="75869"/>
                  </a:lnTo>
                  <a:lnTo>
                    <a:pt x="564807" y="74180"/>
                  </a:lnTo>
                  <a:lnTo>
                    <a:pt x="565188" y="75666"/>
                  </a:lnTo>
                  <a:lnTo>
                    <a:pt x="564984" y="75869"/>
                  </a:lnTo>
                  <a:lnTo>
                    <a:pt x="650989" y="75869"/>
                  </a:lnTo>
                  <a:lnTo>
                    <a:pt x="673912" y="99720"/>
                  </a:lnTo>
                  <a:lnTo>
                    <a:pt x="689216" y="90271"/>
                  </a:lnTo>
                  <a:close/>
                </a:path>
                <a:path w="1524000" h="100329" extrusionOk="0">
                  <a:moveTo>
                    <a:pt x="734275" y="635"/>
                  </a:moveTo>
                  <a:lnTo>
                    <a:pt x="692175" y="635"/>
                  </a:lnTo>
                  <a:lnTo>
                    <a:pt x="701408" y="87718"/>
                  </a:lnTo>
                  <a:lnTo>
                    <a:pt x="706996" y="86702"/>
                  </a:lnTo>
                  <a:lnTo>
                    <a:pt x="713359" y="86842"/>
                  </a:lnTo>
                  <a:lnTo>
                    <a:pt x="720483" y="88125"/>
                  </a:lnTo>
                  <a:lnTo>
                    <a:pt x="734275" y="635"/>
                  </a:lnTo>
                  <a:close/>
                </a:path>
                <a:path w="1524000" h="100329" extrusionOk="0">
                  <a:moveTo>
                    <a:pt x="888390" y="90271"/>
                  </a:moveTo>
                  <a:lnTo>
                    <a:pt x="859866" y="37846"/>
                  </a:lnTo>
                  <a:lnTo>
                    <a:pt x="843229" y="37846"/>
                  </a:lnTo>
                  <a:lnTo>
                    <a:pt x="843229" y="37642"/>
                  </a:lnTo>
                  <a:lnTo>
                    <a:pt x="754659" y="37642"/>
                  </a:lnTo>
                  <a:lnTo>
                    <a:pt x="726122" y="90055"/>
                  </a:lnTo>
                  <a:lnTo>
                    <a:pt x="741438" y="99517"/>
                  </a:lnTo>
                  <a:lnTo>
                    <a:pt x="764171" y="75869"/>
                  </a:lnTo>
                  <a:lnTo>
                    <a:pt x="763993" y="75869"/>
                  </a:lnTo>
                  <a:lnTo>
                    <a:pt x="763981" y="74180"/>
                  </a:lnTo>
                  <a:lnTo>
                    <a:pt x="764362" y="75666"/>
                  </a:lnTo>
                  <a:lnTo>
                    <a:pt x="764171" y="75869"/>
                  </a:lnTo>
                  <a:lnTo>
                    <a:pt x="850163" y="75869"/>
                  </a:lnTo>
                  <a:lnTo>
                    <a:pt x="873086" y="99720"/>
                  </a:lnTo>
                  <a:lnTo>
                    <a:pt x="888390" y="90271"/>
                  </a:lnTo>
                  <a:close/>
                </a:path>
                <a:path w="1524000" h="100329" extrusionOk="0">
                  <a:moveTo>
                    <a:pt x="933869" y="1054"/>
                  </a:moveTo>
                  <a:lnTo>
                    <a:pt x="891781" y="1054"/>
                  </a:lnTo>
                  <a:lnTo>
                    <a:pt x="901001" y="88138"/>
                  </a:lnTo>
                  <a:lnTo>
                    <a:pt x="906602" y="87122"/>
                  </a:lnTo>
                  <a:lnTo>
                    <a:pt x="912952" y="87261"/>
                  </a:lnTo>
                  <a:lnTo>
                    <a:pt x="920076" y="88544"/>
                  </a:lnTo>
                  <a:lnTo>
                    <a:pt x="933869" y="1054"/>
                  </a:lnTo>
                  <a:close/>
                </a:path>
                <a:path w="1524000" h="100329" extrusionOk="0">
                  <a:moveTo>
                    <a:pt x="1087666" y="90271"/>
                  </a:moveTo>
                  <a:lnTo>
                    <a:pt x="1059141" y="37846"/>
                  </a:lnTo>
                  <a:lnTo>
                    <a:pt x="1042504" y="37846"/>
                  </a:lnTo>
                  <a:lnTo>
                    <a:pt x="1042504" y="37642"/>
                  </a:lnTo>
                  <a:lnTo>
                    <a:pt x="953947" y="37642"/>
                  </a:lnTo>
                  <a:lnTo>
                    <a:pt x="925398" y="90055"/>
                  </a:lnTo>
                  <a:lnTo>
                    <a:pt x="940714" y="99517"/>
                  </a:lnTo>
                  <a:lnTo>
                    <a:pt x="963434" y="75869"/>
                  </a:lnTo>
                  <a:lnTo>
                    <a:pt x="963256" y="75869"/>
                  </a:lnTo>
                  <a:lnTo>
                    <a:pt x="963256" y="74231"/>
                  </a:lnTo>
                  <a:lnTo>
                    <a:pt x="963625" y="75666"/>
                  </a:lnTo>
                  <a:lnTo>
                    <a:pt x="963434" y="75869"/>
                  </a:lnTo>
                  <a:lnTo>
                    <a:pt x="1049439" y="75869"/>
                  </a:lnTo>
                  <a:lnTo>
                    <a:pt x="1072349" y="99720"/>
                  </a:lnTo>
                  <a:lnTo>
                    <a:pt x="1087666" y="90271"/>
                  </a:lnTo>
                  <a:close/>
                </a:path>
                <a:path w="1524000" h="100329" extrusionOk="0">
                  <a:moveTo>
                    <a:pt x="1130122" y="0"/>
                  </a:moveTo>
                  <a:lnTo>
                    <a:pt x="1088021" y="0"/>
                  </a:lnTo>
                  <a:lnTo>
                    <a:pt x="1097254" y="87083"/>
                  </a:lnTo>
                  <a:lnTo>
                    <a:pt x="1102855" y="86067"/>
                  </a:lnTo>
                  <a:lnTo>
                    <a:pt x="1109205" y="86207"/>
                  </a:lnTo>
                  <a:lnTo>
                    <a:pt x="1116342" y="87490"/>
                  </a:lnTo>
                  <a:lnTo>
                    <a:pt x="1130122" y="0"/>
                  </a:lnTo>
                  <a:close/>
                </a:path>
                <a:path w="1524000" h="100329" extrusionOk="0">
                  <a:moveTo>
                    <a:pt x="1523733" y="89649"/>
                  </a:moveTo>
                  <a:lnTo>
                    <a:pt x="1483537" y="39535"/>
                  </a:lnTo>
                  <a:lnTo>
                    <a:pt x="1483537" y="38468"/>
                  </a:lnTo>
                  <a:lnTo>
                    <a:pt x="1482674" y="38468"/>
                  </a:lnTo>
                  <a:lnTo>
                    <a:pt x="1482001" y="37630"/>
                  </a:lnTo>
                  <a:lnTo>
                    <a:pt x="1322717" y="38049"/>
                  </a:lnTo>
                  <a:lnTo>
                    <a:pt x="1163447" y="37630"/>
                  </a:lnTo>
                  <a:lnTo>
                    <a:pt x="1162773" y="38468"/>
                  </a:lnTo>
                  <a:lnTo>
                    <a:pt x="1161910" y="38468"/>
                  </a:lnTo>
                  <a:lnTo>
                    <a:pt x="1161910" y="39535"/>
                  </a:lnTo>
                  <a:lnTo>
                    <a:pt x="1121689" y="89649"/>
                  </a:lnTo>
                  <a:lnTo>
                    <a:pt x="1129588" y="90563"/>
                  </a:lnTo>
                  <a:lnTo>
                    <a:pt x="1135672" y="93891"/>
                  </a:lnTo>
                  <a:lnTo>
                    <a:pt x="1139952" y="99618"/>
                  </a:lnTo>
                  <a:lnTo>
                    <a:pt x="1176426" y="76492"/>
                  </a:lnTo>
                  <a:lnTo>
                    <a:pt x="1469009" y="76492"/>
                  </a:lnTo>
                  <a:lnTo>
                    <a:pt x="1505483" y="99618"/>
                  </a:lnTo>
                  <a:lnTo>
                    <a:pt x="1509763" y="93891"/>
                  </a:lnTo>
                  <a:lnTo>
                    <a:pt x="1515846" y="90576"/>
                  </a:lnTo>
                  <a:lnTo>
                    <a:pt x="1523733" y="89649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857" name="object 137"/>
            <p:cNvPicPr>
              <a:picLocks noChangeAspect="1" noChangeArrowheads="1"/>
            </p:cNvPicPr>
            <p:nvPr/>
          </p:nvPicPr>
          <p:blipFill>
            <a:blip r:embed="rId21"/>
            <a:stretch/>
          </p:blipFill>
          <p:spPr bwMode="auto">
            <a:xfrm>
              <a:off x="3714016" y="5945443"/>
              <a:ext cx="76742" cy="8781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58" name="object 138"/>
            <p:cNvSpPr/>
            <p:nvPr/>
          </p:nvSpPr>
          <p:spPr bwMode="auto">
            <a:xfrm>
              <a:off x="3715740" y="6053054"/>
              <a:ext cx="45926" cy="143955"/>
            </a:xfrm>
            <a:custGeom>
              <a:avLst/>
              <a:gdLst>
                <a:gd name="T0" fmla="*/ 92596 w 38100"/>
                <a:gd name="T1" fmla="*/ 0 h 158750"/>
                <a:gd name="T2" fmla="*/ 0 w 38100"/>
                <a:gd name="T3" fmla="*/ 0 h 158750"/>
                <a:gd name="T4" fmla="*/ 0 w 38100"/>
                <a:gd name="T5" fmla="*/ 23322 h 158750"/>
                <a:gd name="T6" fmla="*/ 92596 w 38100"/>
                <a:gd name="T7" fmla="*/ 23322 h 158750"/>
                <a:gd name="T8" fmla="*/ 92596 w 38100"/>
                <a:gd name="T9" fmla="*/ 0 h 158750"/>
                <a:gd name="T10" fmla="*/ 93082 w 38100"/>
                <a:gd name="T11" fmla="*/ 37984 h 158750"/>
                <a:gd name="T12" fmla="*/ 0 w 38100"/>
                <a:gd name="T13" fmla="*/ 37984 h 158750"/>
                <a:gd name="T14" fmla="*/ 0 w 38100"/>
                <a:gd name="T15" fmla="*/ 61299 h 158750"/>
                <a:gd name="T16" fmla="*/ 93082 w 38100"/>
                <a:gd name="T17" fmla="*/ 61299 h 158750"/>
                <a:gd name="T18" fmla="*/ 93082 w 38100"/>
                <a:gd name="T19" fmla="*/ 37984 h 158750"/>
                <a:gd name="T20" fmla="*/ 95958 w 38100"/>
                <a:gd name="T21" fmla="*/ 74014 h 158750"/>
                <a:gd name="T22" fmla="*/ 0 w 38100"/>
                <a:gd name="T23" fmla="*/ 74014 h 158750"/>
                <a:gd name="T24" fmla="*/ 0 w 38100"/>
                <a:gd name="T25" fmla="*/ 97337 h 158750"/>
                <a:gd name="T26" fmla="*/ 95958 w 38100"/>
                <a:gd name="T27" fmla="*/ 97337 h 158750"/>
                <a:gd name="T28" fmla="*/ 95958 w 38100"/>
                <a:gd name="T29" fmla="*/ 74014 h 15875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100" h="158750" extrusionOk="0">
                  <a:moveTo>
                    <a:pt x="36385" y="0"/>
                  </a:moveTo>
                  <a:lnTo>
                    <a:pt x="0" y="0"/>
                  </a:lnTo>
                  <a:lnTo>
                    <a:pt x="0" y="38036"/>
                  </a:lnTo>
                  <a:lnTo>
                    <a:pt x="36385" y="38036"/>
                  </a:lnTo>
                  <a:lnTo>
                    <a:pt x="36385" y="0"/>
                  </a:lnTo>
                  <a:close/>
                </a:path>
                <a:path w="38100" h="158750" extrusionOk="0">
                  <a:moveTo>
                    <a:pt x="36576" y="61950"/>
                  </a:moveTo>
                  <a:lnTo>
                    <a:pt x="0" y="61950"/>
                  </a:lnTo>
                  <a:lnTo>
                    <a:pt x="0" y="99974"/>
                  </a:lnTo>
                  <a:lnTo>
                    <a:pt x="36576" y="99974"/>
                  </a:lnTo>
                  <a:lnTo>
                    <a:pt x="36576" y="61950"/>
                  </a:lnTo>
                  <a:close/>
                </a:path>
                <a:path w="38100" h="158750" extrusionOk="0">
                  <a:moveTo>
                    <a:pt x="37706" y="120713"/>
                  </a:moveTo>
                  <a:lnTo>
                    <a:pt x="0" y="120713"/>
                  </a:lnTo>
                  <a:lnTo>
                    <a:pt x="0" y="158750"/>
                  </a:lnTo>
                  <a:lnTo>
                    <a:pt x="37706" y="158750"/>
                  </a:lnTo>
                  <a:lnTo>
                    <a:pt x="37706" y="120713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59" name="object 139"/>
            <p:cNvSpPr/>
            <p:nvPr/>
          </p:nvSpPr>
          <p:spPr bwMode="auto">
            <a:xfrm>
              <a:off x="898352" y="6197908"/>
              <a:ext cx="2817556" cy="78311"/>
            </a:xfrm>
            <a:custGeom>
              <a:avLst/>
              <a:gdLst>
                <a:gd name="T0" fmla="*/ 0 w 2337435"/>
                <a:gd name="T1" fmla="*/ 52905 h 86359"/>
                <a:gd name="T2" fmla="*/ 0 w 2337435"/>
                <a:gd name="T3" fmla="*/ 0 h 86359"/>
                <a:gd name="T4" fmla="*/ 5948105 w 2337435"/>
                <a:gd name="T5" fmla="*/ 0 h 86359"/>
                <a:gd name="T6" fmla="*/ 5948105 w 2337435"/>
                <a:gd name="T7" fmla="*/ 52905 h 86359"/>
                <a:gd name="T8" fmla="*/ 0 w 2337435"/>
                <a:gd name="T9" fmla="*/ 52905 h 86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37435" h="86359" extrusionOk="0">
                  <a:moveTo>
                    <a:pt x="0" y="86283"/>
                  </a:moveTo>
                  <a:lnTo>
                    <a:pt x="0" y="0"/>
                  </a:lnTo>
                  <a:lnTo>
                    <a:pt x="2337295" y="0"/>
                  </a:lnTo>
                  <a:lnTo>
                    <a:pt x="2337295" y="86283"/>
                  </a:lnTo>
                  <a:lnTo>
                    <a:pt x="0" y="862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860" name="object 140"/>
            <p:cNvPicPr>
              <a:picLocks noChangeAspect="1" noChangeArrowheads="1"/>
            </p:cNvPicPr>
            <p:nvPr/>
          </p:nvPicPr>
          <p:blipFill>
            <a:blip r:embed="rId22"/>
            <a:stretch/>
          </p:blipFill>
          <p:spPr bwMode="auto">
            <a:xfrm>
              <a:off x="3188448" y="5998159"/>
              <a:ext cx="86593" cy="130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1" name="object 141"/>
            <p:cNvPicPr>
              <a:picLocks noChangeAspect="1" noChangeArrowheads="1"/>
            </p:cNvPicPr>
            <p:nvPr/>
          </p:nvPicPr>
          <p:blipFill>
            <a:blip r:embed="rId23"/>
            <a:stretch/>
          </p:blipFill>
          <p:spPr bwMode="auto">
            <a:xfrm>
              <a:off x="2948267" y="5997008"/>
              <a:ext cx="86583" cy="13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2" name="object 142"/>
            <p:cNvPicPr>
              <a:picLocks noChangeAspect="1" noChangeArrowheads="1"/>
            </p:cNvPicPr>
            <p:nvPr/>
          </p:nvPicPr>
          <p:blipFill>
            <a:blip r:embed="rId24"/>
            <a:stretch/>
          </p:blipFill>
          <p:spPr bwMode="auto">
            <a:xfrm>
              <a:off x="2707144" y="5999441"/>
              <a:ext cx="86587" cy="130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3" name="object 143"/>
            <p:cNvPicPr>
              <a:picLocks noChangeAspect="1" noChangeArrowheads="1"/>
            </p:cNvPicPr>
            <p:nvPr/>
          </p:nvPicPr>
          <p:blipFill>
            <a:blip r:embed="rId25"/>
            <a:stretch/>
          </p:blipFill>
          <p:spPr bwMode="auto">
            <a:xfrm>
              <a:off x="2188294" y="5996692"/>
              <a:ext cx="86590" cy="1308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4" name="object 144"/>
            <p:cNvPicPr>
              <a:picLocks noChangeAspect="1" noChangeArrowheads="1"/>
            </p:cNvPicPr>
            <p:nvPr/>
          </p:nvPicPr>
          <p:blipFill>
            <a:blip r:embed="rId26"/>
            <a:stretch/>
          </p:blipFill>
          <p:spPr bwMode="auto">
            <a:xfrm>
              <a:off x="1949064" y="5997093"/>
              <a:ext cx="86582" cy="130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5" name="object 145"/>
            <p:cNvPicPr>
              <a:picLocks noChangeAspect="1" noChangeArrowheads="1"/>
            </p:cNvPicPr>
            <p:nvPr/>
          </p:nvPicPr>
          <p:blipFill>
            <a:blip r:embed="rId27"/>
            <a:stretch/>
          </p:blipFill>
          <p:spPr bwMode="auto">
            <a:xfrm>
              <a:off x="1711203" y="5996119"/>
              <a:ext cx="86583" cy="1308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6" name="object 146"/>
            <p:cNvPicPr>
              <a:picLocks noChangeAspect="1" noChangeArrowheads="1"/>
            </p:cNvPicPr>
            <p:nvPr/>
          </p:nvPicPr>
          <p:blipFill>
            <a:blip r:embed="rId28"/>
            <a:stretch/>
          </p:blipFill>
          <p:spPr bwMode="auto">
            <a:xfrm>
              <a:off x="1469394" y="5996426"/>
              <a:ext cx="86590" cy="1308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7" name="object 147"/>
            <p:cNvPicPr>
              <a:picLocks noChangeAspect="1" noChangeArrowheads="1"/>
            </p:cNvPicPr>
            <p:nvPr/>
          </p:nvPicPr>
          <p:blipFill>
            <a:blip r:embed="rId29"/>
            <a:stretch/>
          </p:blipFill>
          <p:spPr bwMode="auto">
            <a:xfrm>
              <a:off x="1229730" y="6001215"/>
              <a:ext cx="86598" cy="1308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8" name="object 148"/>
            <p:cNvPicPr>
              <a:picLocks noChangeAspect="1" noChangeArrowheads="1"/>
            </p:cNvPicPr>
            <p:nvPr/>
          </p:nvPicPr>
          <p:blipFill>
            <a:blip r:embed="rId30"/>
            <a:stretch/>
          </p:blipFill>
          <p:spPr bwMode="auto">
            <a:xfrm>
              <a:off x="981722" y="5997188"/>
              <a:ext cx="86582" cy="1308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69" name="object 149"/>
            <p:cNvPicPr>
              <a:picLocks noChangeAspect="1" noChangeArrowheads="1"/>
            </p:cNvPicPr>
            <p:nvPr/>
          </p:nvPicPr>
          <p:blipFill>
            <a:blip r:embed="rId31"/>
            <a:stretch/>
          </p:blipFill>
          <p:spPr bwMode="auto">
            <a:xfrm>
              <a:off x="5888167" y="5998646"/>
              <a:ext cx="86590" cy="13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0" name="object 150"/>
            <p:cNvPicPr>
              <a:picLocks noChangeAspect="1" noChangeArrowheads="1"/>
            </p:cNvPicPr>
            <p:nvPr/>
          </p:nvPicPr>
          <p:blipFill>
            <a:blip r:embed="rId32"/>
            <a:stretch/>
          </p:blipFill>
          <p:spPr bwMode="auto">
            <a:xfrm>
              <a:off x="6127364" y="5997537"/>
              <a:ext cx="86581" cy="1308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1" name="object 151"/>
            <p:cNvPicPr>
              <a:picLocks noChangeAspect="1" noChangeArrowheads="1"/>
            </p:cNvPicPr>
            <p:nvPr/>
          </p:nvPicPr>
          <p:blipFill>
            <a:blip r:embed="rId33"/>
            <a:stretch/>
          </p:blipFill>
          <p:spPr bwMode="auto">
            <a:xfrm>
              <a:off x="6366825" y="5997646"/>
              <a:ext cx="86582" cy="1308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2" name="object 152"/>
            <p:cNvPicPr>
              <a:picLocks noChangeAspect="1" noChangeArrowheads="1"/>
            </p:cNvPicPr>
            <p:nvPr/>
          </p:nvPicPr>
          <p:blipFill>
            <a:blip r:embed="rId34"/>
            <a:stretch/>
          </p:blipFill>
          <p:spPr bwMode="auto">
            <a:xfrm>
              <a:off x="6889053" y="5996966"/>
              <a:ext cx="86587" cy="13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3" name="object 153"/>
            <p:cNvPicPr>
              <a:picLocks noChangeAspect="1" noChangeArrowheads="1"/>
            </p:cNvPicPr>
            <p:nvPr/>
          </p:nvPicPr>
          <p:blipFill>
            <a:blip r:embed="rId35"/>
            <a:stretch/>
          </p:blipFill>
          <p:spPr bwMode="auto">
            <a:xfrm>
              <a:off x="7126885" y="5996585"/>
              <a:ext cx="86581" cy="13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4" name="object 154"/>
            <p:cNvPicPr>
              <a:picLocks noChangeAspect="1" noChangeArrowheads="1"/>
            </p:cNvPicPr>
            <p:nvPr/>
          </p:nvPicPr>
          <p:blipFill>
            <a:blip r:embed="rId36"/>
            <a:stretch/>
          </p:blipFill>
          <p:spPr bwMode="auto">
            <a:xfrm>
              <a:off x="7367991" y="5997156"/>
              <a:ext cx="86581" cy="1308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5" name="object 155"/>
            <p:cNvPicPr>
              <a:picLocks noChangeAspect="1" noChangeArrowheads="1"/>
            </p:cNvPicPr>
            <p:nvPr/>
          </p:nvPicPr>
          <p:blipFill>
            <a:blip r:embed="rId37"/>
            <a:stretch/>
          </p:blipFill>
          <p:spPr bwMode="auto">
            <a:xfrm>
              <a:off x="7605508" y="5996893"/>
              <a:ext cx="86582" cy="1308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6" name="object 156"/>
            <p:cNvPicPr>
              <a:picLocks noChangeAspect="1" noChangeArrowheads="1"/>
            </p:cNvPicPr>
            <p:nvPr/>
          </p:nvPicPr>
          <p:blipFill>
            <a:blip r:embed="rId38"/>
            <a:stretch/>
          </p:blipFill>
          <p:spPr bwMode="auto">
            <a:xfrm>
              <a:off x="7846250" y="6001236"/>
              <a:ext cx="86579" cy="130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77" name="object 157"/>
            <p:cNvPicPr>
              <a:picLocks noChangeAspect="1" noChangeArrowheads="1"/>
            </p:cNvPicPr>
            <p:nvPr/>
          </p:nvPicPr>
          <p:blipFill>
            <a:blip r:embed="rId39"/>
            <a:stretch/>
          </p:blipFill>
          <p:spPr bwMode="auto">
            <a:xfrm>
              <a:off x="8092919" y="6000100"/>
              <a:ext cx="86566" cy="1308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78" name="object 158"/>
            <p:cNvSpPr/>
            <p:nvPr/>
          </p:nvSpPr>
          <p:spPr bwMode="auto">
            <a:xfrm>
              <a:off x="3771157" y="5161020"/>
              <a:ext cx="1614297" cy="363342"/>
            </a:xfrm>
            <a:custGeom>
              <a:avLst/>
              <a:gdLst>
                <a:gd name="T0" fmla="*/ 76725 w 1339214"/>
                <a:gd name="T1" fmla="*/ 28063 h 400685"/>
                <a:gd name="T2" fmla="*/ 0 w 1339214"/>
                <a:gd name="T3" fmla="*/ 194 h 400685"/>
                <a:gd name="T4" fmla="*/ 112474 w 1339214"/>
                <a:gd name="T5" fmla="*/ 80330 h 400685"/>
                <a:gd name="T6" fmla="*/ 189201 w 1339214"/>
                <a:gd name="T7" fmla="*/ 52265 h 400685"/>
                <a:gd name="T8" fmla="*/ 189201 w 1339214"/>
                <a:gd name="T9" fmla="*/ 0 h 400685"/>
                <a:gd name="T10" fmla="*/ 609035 w 1339214"/>
                <a:gd name="T11" fmla="*/ 28835 h 400685"/>
                <a:gd name="T12" fmla="*/ 532277 w 1339214"/>
                <a:gd name="T13" fmla="*/ 973 h 400685"/>
                <a:gd name="T14" fmla="*/ 644715 w 1339214"/>
                <a:gd name="T15" fmla="*/ 81108 h 400685"/>
                <a:gd name="T16" fmla="*/ 721479 w 1339214"/>
                <a:gd name="T17" fmla="*/ 53052 h 400685"/>
                <a:gd name="T18" fmla="*/ 721479 w 1339214"/>
                <a:gd name="T19" fmla="*/ 780 h 400685"/>
                <a:gd name="T20" fmla="*/ 1146098 w 1339214"/>
                <a:gd name="T21" fmla="*/ 28625 h 400685"/>
                <a:gd name="T22" fmla="*/ 1069339 w 1339214"/>
                <a:gd name="T23" fmla="*/ 754 h 400685"/>
                <a:gd name="T24" fmla="*/ 1078712 w 1339214"/>
                <a:gd name="T25" fmla="*/ 244471 h 400685"/>
                <a:gd name="T26" fmla="*/ 1155470 w 1339214"/>
                <a:gd name="T27" fmla="*/ 216423 h 400685"/>
                <a:gd name="T28" fmla="*/ 1155470 w 1339214"/>
                <a:gd name="T29" fmla="*/ 164148 h 400685"/>
                <a:gd name="T30" fmla="*/ 1258572 w 1339214"/>
                <a:gd name="T31" fmla="*/ 28430 h 400685"/>
                <a:gd name="T32" fmla="*/ 1181813 w 1339214"/>
                <a:gd name="T33" fmla="*/ 560 h 400685"/>
                <a:gd name="T34" fmla="*/ 1191186 w 1339214"/>
                <a:gd name="T35" fmla="*/ 216220 h 400685"/>
                <a:gd name="T36" fmla="*/ 1267943 w 1339214"/>
                <a:gd name="T37" fmla="*/ 188350 h 400685"/>
                <a:gd name="T38" fmla="*/ 1687166 w 1339214"/>
                <a:gd name="T39" fmla="*/ 57436 h 400685"/>
                <a:gd name="T40" fmla="*/ 1687166 w 1339214"/>
                <a:gd name="T41" fmla="*/ 1510 h 400685"/>
                <a:gd name="T42" fmla="*/ 1610664 w 1339214"/>
                <a:gd name="T43" fmla="*/ 220074 h 400685"/>
                <a:gd name="T44" fmla="*/ 1610664 w 1339214"/>
                <a:gd name="T45" fmla="*/ 216423 h 400685"/>
                <a:gd name="T46" fmla="*/ 1687425 w 1339214"/>
                <a:gd name="T47" fmla="*/ 188544 h 400685"/>
                <a:gd name="T48" fmla="*/ 1799640 w 1339214"/>
                <a:gd name="T49" fmla="*/ 57249 h 400685"/>
                <a:gd name="T50" fmla="*/ 1799640 w 1339214"/>
                <a:gd name="T51" fmla="*/ 1317 h 400685"/>
                <a:gd name="T52" fmla="*/ 1723139 w 1339214"/>
                <a:gd name="T53" fmla="*/ 219879 h 400685"/>
                <a:gd name="T54" fmla="*/ 1723139 w 1339214"/>
                <a:gd name="T55" fmla="*/ 216220 h 400685"/>
                <a:gd name="T56" fmla="*/ 1799899 w 1339214"/>
                <a:gd name="T57" fmla="*/ 188350 h 400685"/>
                <a:gd name="T58" fmla="*/ 2216211 w 1339214"/>
                <a:gd name="T59" fmla="*/ 56962 h 400685"/>
                <a:gd name="T60" fmla="*/ 2216211 w 1339214"/>
                <a:gd name="T61" fmla="*/ 1036 h 400685"/>
                <a:gd name="T62" fmla="*/ 2143428 w 1339214"/>
                <a:gd name="T63" fmla="*/ 221133 h 400685"/>
                <a:gd name="T64" fmla="*/ 2143428 w 1339214"/>
                <a:gd name="T65" fmla="*/ 217465 h 400685"/>
                <a:gd name="T66" fmla="*/ 2220186 w 1339214"/>
                <a:gd name="T67" fmla="*/ 189595 h 400685"/>
                <a:gd name="T68" fmla="*/ 2328655 w 1339214"/>
                <a:gd name="T69" fmla="*/ 56767 h 400685"/>
                <a:gd name="T70" fmla="*/ 2328655 w 1339214"/>
                <a:gd name="T71" fmla="*/ 841 h 400685"/>
                <a:gd name="T72" fmla="*/ 2255902 w 1339214"/>
                <a:gd name="T73" fmla="*/ 220938 h 400685"/>
                <a:gd name="T74" fmla="*/ 2255902 w 1339214"/>
                <a:gd name="T75" fmla="*/ 217272 h 400685"/>
                <a:gd name="T76" fmla="*/ 2332660 w 1339214"/>
                <a:gd name="T77" fmla="*/ 189417 h 400685"/>
                <a:gd name="T78" fmla="*/ 2744094 w 1339214"/>
                <a:gd name="T79" fmla="*/ 56151 h 400685"/>
                <a:gd name="T80" fmla="*/ 2744094 w 1339214"/>
                <a:gd name="T81" fmla="*/ 226 h 400685"/>
                <a:gd name="T82" fmla="*/ 2677257 w 1339214"/>
                <a:gd name="T83" fmla="*/ 218913 h 400685"/>
                <a:gd name="T84" fmla="*/ 2677257 w 1339214"/>
                <a:gd name="T85" fmla="*/ 215261 h 400685"/>
                <a:gd name="T86" fmla="*/ 2754015 w 1339214"/>
                <a:gd name="T87" fmla="*/ 187384 h 400685"/>
                <a:gd name="T88" fmla="*/ 2856567 w 1339214"/>
                <a:gd name="T89" fmla="*/ 55963 h 400685"/>
                <a:gd name="T90" fmla="*/ 2856567 w 1339214"/>
                <a:gd name="T91" fmla="*/ 31 h 400685"/>
                <a:gd name="T92" fmla="*/ 2789731 w 1339214"/>
                <a:gd name="T93" fmla="*/ 218719 h 400685"/>
                <a:gd name="T94" fmla="*/ 2789731 w 1339214"/>
                <a:gd name="T95" fmla="*/ 215059 h 400685"/>
                <a:gd name="T96" fmla="*/ 2866490 w 1339214"/>
                <a:gd name="T97" fmla="*/ 187190 h 400685"/>
                <a:gd name="T98" fmla="*/ 3289172 w 1339214"/>
                <a:gd name="T99" fmla="*/ 57109 h 400685"/>
                <a:gd name="T100" fmla="*/ 3289172 w 1339214"/>
                <a:gd name="T101" fmla="*/ 1175 h 400685"/>
                <a:gd name="T102" fmla="*/ 3218519 w 1339214"/>
                <a:gd name="T103" fmla="*/ 219273 h 400685"/>
                <a:gd name="T104" fmla="*/ 3218519 w 1339214"/>
                <a:gd name="T105" fmla="*/ 215604 h 400685"/>
                <a:gd name="T106" fmla="*/ 3295278 w 1339214"/>
                <a:gd name="T107" fmla="*/ 187742 h 400685"/>
                <a:gd name="T108" fmla="*/ 3401645 w 1339214"/>
                <a:gd name="T109" fmla="*/ 56914 h 400685"/>
                <a:gd name="T110" fmla="*/ 3401645 w 1339214"/>
                <a:gd name="T111" fmla="*/ 988 h 400685"/>
                <a:gd name="T112" fmla="*/ 3330992 w 1339214"/>
                <a:gd name="T113" fmla="*/ 219077 h 400685"/>
                <a:gd name="T114" fmla="*/ 3330992 w 1339214"/>
                <a:gd name="T115" fmla="*/ 215410 h 400685"/>
                <a:gd name="T116" fmla="*/ 3407751 w 1339214"/>
                <a:gd name="T117" fmla="*/ 187548 h 40068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39214" h="400685" extrusionOk="0">
                  <a:moveTo>
                    <a:pt x="30149" y="91541"/>
                  </a:moveTo>
                  <a:lnTo>
                    <a:pt x="0" y="91541"/>
                  </a:lnTo>
                  <a:lnTo>
                    <a:pt x="0" y="131343"/>
                  </a:lnTo>
                  <a:lnTo>
                    <a:pt x="30149" y="131343"/>
                  </a:lnTo>
                  <a:lnTo>
                    <a:pt x="30149" y="91541"/>
                  </a:lnTo>
                  <a:close/>
                </a:path>
                <a:path w="1339214" h="400685" extrusionOk="0">
                  <a:moveTo>
                    <a:pt x="30149" y="45770"/>
                  </a:moveTo>
                  <a:lnTo>
                    <a:pt x="0" y="45770"/>
                  </a:lnTo>
                  <a:lnTo>
                    <a:pt x="0" y="85559"/>
                  </a:lnTo>
                  <a:lnTo>
                    <a:pt x="30149" y="85559"/>
                  </a:lnTo>
                  <a:lnTo>
                    <a:pt x="30149" y="45770"/>
                  </a:lnTo>
                  <a:close/>
                </a:path>
                <a:path w="1339214" h="400685" extrusionOk="0">
                  <a:moveTo>
                    <a:pt x="30149" y="317"/>
                  </a:moveTo>
                  <a:lnTo>
                    <a:pt x="0" y="317"/>
                  </a:lnTo>
                  <a:lnTo>
                    <a:pt x="0" y="40106"/>
                  </a:lnTo>
                  <a:lnTo>
                    <a:pt x="30149" y="40106"/>
                  </a:lnTo>
                  <a:lnTo>
                    <a:pt x="30149" y="317"/>
                  </a:lnTo>
                  <a:close/>
                </a:path>
                <a:path w="1339214" h="400685" extrusionOk="0">
                  <a:moveTo>
                    <a:pt x="74345" y="91224"/>
                  </a:moveTo>
                  <a:lnTo>
                    <a:pt x="44196" y="91224"/>
                  </a:lnTo>
                  <a:lnTo>
                    <a:pt x="44196" y="131013"/>
                  </a:lnTo>
                  <a:lnTo>
                    <a:pt x="74345" y="131013"/>
                  </a:lnTo>
                  <a:lnTo>
                    <a:pt x="74345" y="91224"/>
                  </a:lnTo>
                  <a:close/>
                </a:path>
                <a:path w="1339214" h="400685" extrusionOk="0">
                  <a:moveTo>
                    <a:pt x="74345" y="45453"/>
                  </a:moveTo>
                  <a:lnTo>
                    <a:pt x="44196" y="45453"/>
                  </a:lnTo>
                  <a:lnTo>
                    <a:pt x="44196" y="85242"/>
                  </a:lnTo>
                  <a:lnTo>
                    <a:pt x="74345" y="85242"/>
                  </a:lnTo>
                  <a:lnTo>
                    <a:pt x="74345" y="45453"/>
                  </a:lnTo>
                  <a:close/>
                </a:path>
                <a:path w="1339214" h="400685" extrusionOk="0">
                  <a:moveTo>
                    <a:pt x="74345" y="0"/>
                  </a:moveTo>
                  <a:lnTo>
                    <a:pt x="44196" y="0"/>
                  </a:lnTo>
                  <a:lnTo>
                    <a:pt x="44196" y="39801"/>
                  </a:lnTo>
                  <a:lnTo>
                    <a:pt x="74345" y="39801"/>
                  </a:lnTo>
                  <a:lnTo>
                    <a:pt x="74345" y="0"/>
                  </a:lnTo>
                  <a:close/>
                </a:path>
                <a:path w="1339214" h="400685" extrusionOk="0">
                  <a:moveTo>
                    <a:pt x="239318" y="92798"/>
                  </a:moveTo>
                  <a:lnTo>
                    <a:pt x="209156" y="92798"/>
                  </a:lnTo>
                  <a:lnTo>
                    <a:pt x="209156" y="132588"/>
                  </a:lnTo>
                  <a:lnTo>
                    <a:pt x="239318" y="132588"/>
                  </a:lnTo>
                  <a:lnTo>
                    <a:pt x="239318" y="92798"/>
                  </a:lnTo>
                  <a:close/>
                </a:path>
                <a:path w="1339214" h="400685" extrusionOk="0">
                  <a:moveTo>
                    <a:pt x="239318" y="47028"/>
                  </a:moveTo>
                  <a:lnTo>
                    <a:pt x="209156" y="47028"/>
                  </a:lnTo>
                  <a:lnTo>
                    <a:pt x="209156" y="86829"/>
                  </a:lnTo>
                  <a:lnTo>
                    <a:pt x="239318" y="86829"/>
                  </a:lnTo>
                  <a:lnTo>
                    <a:pt x="239318" y="47028"/>
                  </a:lnTo>
                  <a:close/>
                </a:path>
                <a:path w="1339214" h="400685" extrusionOk="0">
                  <a:moveTo>
                    <a:pt x="239318" y="1587"/>
                  </a:moveTo>
                  <a:lnTo>
                    <a:pt x="209156" y="1587"/>
                  </a:lnTo>
                  <a:lnTo>
                    <a:pt x="209156" y="41389"/>
                  </a:lnTo>
                  <a:lnTo>
                    <a:pt x="239318" y="41389"/>
                  </a:lnTo>
                  <a:lnTo>
                    <a:pt x="239318" y="1587"/>
                  </a:lnTo>
                  <a:close/>
                </a:path>
                <a:path w="1339214" h="400685" extrusionOk="0">
                  <a:moveTo>
                    <a:pt x="283502" y="92481"/>
                  </a:moveTo>
                  <a:lnTo>
                    <a:pt x="253339" y="92481"/>
                  </a:lnTo>
                  <a:lnTo>
                    <a:pt x="253339" y="132283"/>
                  </a:lnTo>
                  <a:lnTo>
                    <a:pt x="283502" y="132283"/>
                  </a:lnTo>
                  <a:lnTo>
                    <a:pt x="283502" y="92481"/>
                  </a:lnTo>
                  <a:close/>
                </a:path>
                <a:path w="1339214" h="400685" extrusionOk="0">
                  <a:moveTo>
                    <a:pt x="283502" y="46723"/>
                  </a:moveTo>
                  <a:lnTo>
                    <a:pt x="253339" y="46723"/>
                  </a:lnTo>
                  <a:lnTo>
                    <a:pt x="253339" y="86525"/>
                  </a:lnTo>
                  <a:lnTo>
                    <a:pt x="283502" y="86525"/>
                  </a:lnTo>
                  <a:lnTo>
                    <a:pt x="283502" y="46723"/>
                  </a:lnTo>
                  <a:close/>
                </a:path>
                <a:path w="1339214" h="400685" extrusionOk="0">
                  <a:moveTo>
                    <a:pt x="283502" y="1270"/>
                  </a:moveTo>
                  <a:lnTo>
                    <a:pt x="253339" y="1270"/>
                  </a:lnTo>
                  <a:lnTo>
                    <a:pt x="253339" y="41071"/>
                  </a:lnTo>
                  <a:lnTo>
                    <a:pt x="283502" y="41071"/>
                  </a:lnTo>
                  <a:lnTo>
                    <a:pt x="283502" y="1270"/>
                  </a:lnTo>
                  <a:close/>
                </a:path>
                <a:path w="1339214" h="400685" extrusionOk="0">
                  <a:moveTo>
                    <a:pt x="450354" y="92443"/>
                  </a:moveTo>
                  <a:lnTo>
                    <a:pt x="420192" y="92443"/>
                  </a:lnTo>
                  <a:lnTo>
                    <a:pt x="420192" y="132245"/>
                  </a:lnTo>
                  <a:lnTo>
                    <a:pt x="450354" y="132245"/>
                  </a:lnTo>
                  <a:lnTo>
                    <a:pt x="450354" y="92443"/>
                  </a:lnTo>
                  <a:close/>
                </a:path>
                <a:path w="1339214" h="400685" extrusionOk="0">
                  <a:moveTo>
                    <a:pt x="450354" y="46685"/>
                  </a:moveTo>
                  <a:lnTo>
                    <a:pt x="420192" y="46685"/>
                  </a:lnTo>
                  <a:lnTo>
                    <a:pt x="420192" y="86474"/>
                  </a:lnTo>
                  <a:lnTo>
                    <a:pt x="450354" y="86474"/>
                  </a:lnTo>
                  <a:lnTo>
                    <a:pt x="450354" y="46685"/>
                  </a:lnTo>
                  <a:close/>
                </a:path>
                <a:path w="1339214" h="400685" extrusionOk="0">
                  <a:moveTo>
                    <a:pt x="450354" y="1231"/>
                  </a:moveTo>
                  <a:lnTo>
                    <a:pt x="420192" y="1231"/>
                  </a:lnTo>
                  <a:lnTo>
                    <a:pt x="420192" y="41021"/>
                  </a:lnTo>
                  <a:lnTo>
                    <a:pt x="450354" y="41021"/>
                  </a:lnTo>
                  <a:lnTo>
                    <a:pt x="450354" y="1231"/>
                  </a:lnTo>
                  <a:close/>
                </a:path>
                <a:path w="1339214" h="400685" extrusionOk="0">
                  <a:moveTo>
                    <a:pt x="454037" y="358927"/>
                  </a:moveTo>
                  <a:lnTo>
                    <a:pt x="423875" y="358927"/>
                  </a:lnTo>
                  <a:lnTo>
                    <a:pt x="423875" y="398716"/>
                  </a:lnTo>
                  <a:lnTo>
                    <a:pt x="454037" y="398716"/>
                  </a:lnTo>
                  <a:lnTo>
                    <a:pt x="454037" y="358927"/>
                  </a:lnTo>
                  <a:close/>
                </a:path>
                <a:path w="1339214" h="400685" extrusionOk="0">
                  <a:moveTo>
                    <a:pt x="454037" y="313169"/>
                  </a:moveTo>
                  <a:lnTo>
                    <a:pt x="423875" y="313169"/>
                  </a:lnTo>
                  <a:lnTo>
                    <a:pt x="423875" y="352971"/>
                  </a:lnTo>
                  <a:lnTo>
                    <a:pt x="454037" y="352971"/>
                  </a:lnTo>
                  <a:lnTo>
                    <a:pt x="454037" y="313169"/>
                  </a:lnTo>
                  <a:close/>
                </a:path>
                <a:path w="1339214" h="400685" extrusionOk="0">
                  <a:moveTo>
                    <a:pt x="454037" y="267716"/>
                  </a:moveTo>
                  <a:lnTo>
                    <a:pt x="423875" y="267716"/>
                  </a:lnTo>
                  <a:lnTo>
                    <a:pt x="423875" y="307505"/>
                  </a:lnTo>
                  <a:lnTo>
                    <a:pt x="454037" y="307505"/>
                  </a:lnTo>
                  <a:lnTo>
                    <a:pt x="454037" y="267716"/>
                  </a:lnTo>
                  <a:close/>
                </a:path>
                <a:path w="1339214" h="400685" extrusionOk="0">
                  <a:moveTo>
                    <a:pt x="494550" y="92125"/>
                  </a:moveTo>
                  <a:lnTo>
                    <a:pt x="464388" y="92125"/>
                  </a:lnTo>
                  <a:lnTo>
                    <a:pt x="464388" y="131927"/>
                  </a:lnTo>
                  <a:lnTo>
                    <a:pt x="494550" y="131927"/>
                  </a:lnTo>
                  <a:lnTo>
                    <a:pt x="494550" y="92125"/>
                  </a:lnTo>
                  <a:close/>
                </a:path>
                <a:path w="1339214" h="400685" extrusionOk="0">
                  <a:moveTo>
                    <a:pt x="494550" y="46367"/>
                  </a:moveTo>
                  <a:lnTo>
                    <a:pt x="464388" y="46367"/>
                  </a:lnTo>
                  <a:lnTo>
                    <a:pt x="464388" y="86156"/>
                  </a:lnTo>
                  <a:lnTo>
                    <a:pt x="494550" y="86156"/>
                  </a:lnTo>
                  <a:lnTo>
                    <a:pt x="494550" y="46367"/>
                  </a:lnTo>
                  <a:close/>
                </a:path>
                <a:path w="1339214" h="400685" extrusionOk="0">
                  <a:moveTo>
                    <a:pt x="494550" y="914"/>
                  </a:moveTo>
                  <a:lnTo>
                    <a:pt x="464388" y="914"/>
                  </a:lnTo>
                  <a:lnTo>
                    <a:pt x="464388" y="40703"/>
                  </a:lnTo>
                  <a:lnTo>
                    <a:pt x="494550" y="40703"/>
                  </a:lnTo>
                  <a:lnTo>
                    <a:pt x="494550" y="914"/>
                  </a:lnTo>
                  <a:close/>
                </a:path>
                <a:path w="1339214" h="400685" extrusionOk="0">
                  <a:moveTo>
                    <a:pt x="498233" y="312851"/>
                  </a:moveTo>
                  <a:lnTo>
                    <a:pt x="468071" y="312851"/>
                  </a:lnTo>
                  <a:lnTo>
                    <a:pt x="468071" y="352640"/>
                  </a:lnTo>
                  <a:lnTo>
                    <a:pt x="498233" y="352640"/>
                  </a:lnTo>
                  <a:lnTo>
                    <a:pt x="498233" y="312851"/>
                  </a:lnTo>
                  <a:close/>
                </a:path>
                <a:path w="1339214" h="400685" extrusionOk="0">
                  <a:moveTo>
                    <a:pt x="498233" y="267398"/>
                  </a:moveTo>
                  <a:lnTo>
                    <a:pt x="468071" y="267398"/>
                  </a:lnTo>
                  <a:lnTo>
                    <a:pt x="468071" y="307187"/>
                  </a:lnTo>
                  <a:lnTo>
                    <a:pt x="498233" y="307187"/>
                  </a:lnTo>
                  <a:lnTo>
                    <a:pt x="498233" y="267398"/>
                  </a:lnTo>
                  <a:close/>
                </a:path>
                <a:path w="1339214" h="400685" extrusionOk="0">
                  <a:moveTo>
                    <a:pt x="662965" y="93675"/>
                  </a:moveTo>
                  <a:lnTo>
                    <a:pt x="632802" y="93675"/>
                  </a:lnTo>
                  <a:lnTo>
                    <a:pt x="632802" y="133477"/>
                  </a:lnTo>
                  <a:lnTo>
                    <a:pt x="662965" y="133477"/>
                  </a:lnTo>
                  <a:lnTo>
                    <a:pt x="662965" y="93675"/>
                  </a:lnTo>
                  <a:close/>
                </a:path>
                <a:path w="1339214" h="400685" extrusionOk="0">
                  <a:moveTo>
                    <a:pt x="662965" y="47917"/>
                  </a:moveTo>
                  <a:lnTo>
                    <a:pt x="632802" y="47917"/>
                  </a:lnTo>
                  <a:lnTo>
                    <a:pt x="632802" y="87718"/>
                  </a:lnTo>
                  <a:lnTo>
                    <a:pt x="662965" y="87718"/>
                  </a:lnTo>
                  <a:lnTo>
                    <a:pt x="662965" y="47917"/>
                  </a:lnTo>
                  <a:close/>
                </a:path>
                <a:path w="1339214" h="400685" extrusionOk="0">
                  <a:moveTo>
                    <a:pt x="662965" y="2463"/>
                  </a:moveTo>
                  <a:lnTo>
                    <a:pt x="632802" y="2463"/>
                  </a:lnTo>
                  <a:lnTo>
                    <a:pt x="632802" y="42265"/>
                  </a:lnTo>
                  <a:lnTo>
                    <a:pt x="662965" y="42265"/>
                  </a:lnTo>
                  <a:lnTo>
                    <a:pt x="662965" y="2463"/>
                  </a:lnTo>
                  <a:close/>
                </a:path>
                <a:path w="1339214" h="400685" extrusionOk="0">
                  <a:moveTo>
                    <a:pt x="663067" y="358927"/>
                  </a:moveTo>
                  <a:lnTo>
                    <a:pt x="632904" y="358927"/>
                  </a:lnTo>
                  <a:lnTo>
                    <a:pt x="632904" y="398716"/>
                  </a:lnTo>
                  <a:lnTo>
                    <a:pt x="663067" y="398716"/>
                  </a:lnTo>
                  <a:lnTo>
                    <a:pt x="663067" y="358927"/>
                  </a:lnTo>
                  <a:close/>
                </a:path>
                <a:path w="1339214" h="400685" extrusionOk="0">
                  <a:moveTo>
                    <a:pt x="663067" y="313169"/>
                  </a:moveTo>
                  <a:lnTo>
                    <a:pt x="632904" y="313169"/>
                  </a:lnTo>
                  <a:lnTo>
                    <a:pt x="632904" y="352971"/>
                  </a:lnTo>
                  <a:lnTo>
                    <a:pt x="663067" y="352971"/>
                  </a:lnTo>
                  <a:lnTo>
                    <a:pt x="663067" y="313169"/>
                  </a:lnTo>
                  <a:close/>
                </a:path>
                <a:path w="1339214" h="400685" extrusionOk="0">
                  <a:moveTo>
                    <a:pt x="663067" y="267716"/>
                  </a:moveTo>
                  <a:lnTo>
                    <a:pt x="632904" y="267716"/>
                  </a:lnTo>
                  <a:lnTo>
                    <a:pt x="632904" y="307505"/>
                  </a:lnTo>
                  <a:lnTo>
                    <a:pt x="663067" y="307505"/>
                  </a:lnTo>
                  <a:lnTo>
                    <a:pt x="663067" y="267716"/>
                  </a:lnTo>
                  <a:close/>
                </a:path>
                <a:path w="1339214" h="400685" extrusionOk="0">
                  <a:moveTo>
                    <a:pt x="707161" y="93370"/>
                  </a:moveTo>
                  <a:lnTo>
                    <a:pt x="676998" y="93370"/>
                  </a:lnTo>
                  <a:lnTo>
                    <a:pt x="676998" y="133159"/>
                  </a:lnTo>
                  <a:lnTo>
                    <a:pt x="707161" y="133159"/>
                  </a:lnTo>
                  <a:lnTo>
                    <a:pt x="707161" y="93370"/>
                  </a:lnTo>
                  <a:close/>
                </a:path>
                <a:path w="1339214" h="400685" extrusionOk="0">
                  <a:moveTo>
                    <a:pt x="707161" y="47599"/>
                  </a:moveTo>
                  <a:lnTo>
                    <a:pt x="676998" y="47599"/>
                  </a:lnTo>
                  <a:lnTo>
                    <a:pt x="676998" y="87401"/>
                  </a:lnTo>
                  <a:lnTo>
                    <a:pt x="707161" y="87401"/>
                  </a:lnTo>
                  <a:lnTo>
                    <a:pt x="707161" y="47599"/>
                  </a:lnTo>
                  <a:close/>
                </a:path>
                <a:path w="1339214" h="400685" extrusionOk="0">
                  <a:moveTo>
                    <a:pt x="707161" y="2146"/>
                  </a:moveTo>
                  <a:lnTo>
                    <a:pt x="676998" y="2146"/>
                  </a:lnTo>
                  <a:lnTo>
                    <a:pt x="676998" y="41935"/>
                  </a:lnTo>
                  <a:lnTo>
                    <a:pt x="707161" y="41935"/>
                  </a:lnTo>
                  <a:lnTo>
                    <a:pt x="707161" y="2146"/>
                  </a:lnTo>
                  <a:close/>
                </a:path>
                <a:path w="1339214" h="400685" extrusionOk="0">
                  <a:moveTo>
                    <a:pt x="707263" y="358609"/>
                  </a:moveTo>
                  <a:lnTo>
                    <a:pt x="677100" y="358609"/>
                  </a:lnTo>
                  <a:lnTo>
                    <a:pt x="677100" y="398411"/>
                  </a:lnTo>
                  <a:lnTo>
                    <a:pt x="707263" y="398411"/>
                  </a:lnTo>
                  <a:lnTo>
                    <a:pt x="707263" y="358609"/>
                  </a:lnTo>
                  <a:close/>
                </a:path>
                <a:path w="1339214" h="400685" extrusionOk="0">
                  <a:moveTo>
                    <a:pt x="707263" y="312851"/>
                  </a:moveTo>
                  <a:lnTo>
                    <a:pt x="677100" y="312851"/>
                  </a:lnTo>
                  <a:lnTo>
                    <a:pt x="677100" y="352640"/>
                  </a:lnTo>
                  <a:lnTo>
                    <a:pt x="707263" y="352640"/>
                  </a:lnTo>
                  <a:lnTo>
                    <a:pt x="707263" y="312851"/>
                  </a:lnTo>
                  <a:close/>
                </a:path>
                <a:path w="1339214" h="400685" extrusionOk="0">
                  <a:moveTo>
                    <a:pt x="707263" y="267398"/>
                  </a:moveTo>
                  <a:lnTo>
                    <a:pt x="677100" y="267398"/>
                  </a:lnTo>
                  <a:lnTo>
                    <a:pt x="677100" y="307187"/>
                  </a:lnTo>
                  <a:lnTo>
                    <a:pt x="707263" y="307187"/>
                  </a:lnTo>
                  <a:lnTo>
                    <a:pt x="707263" y="267398"/>
                  </a:lnTo>
                  <a:close/>
                </a:path>
                <a:path w="1339214" h="400685" extrusionOk="0">
                  <a:moveTo>
                    <a:pt x="870851" y="92900"/>
                  </a:moveTo>
                  <a:lnTo>
                    <a:pt x="840689" y="92900"/>
                  </a:lnTo>
                  <a:lnTo>
                    <a:pt x="840689" y="132702"/>
                  </a:lnTo>
                  <a:lnTo>
                    <a:pt x="870851" y="132702"/>
                  </a:lnTo>
                  <a:lnTo>
                    <a:pt x="870851" y="92900"/>
                  </a:lnTo>
                  <a:close/>
                </a:path>
                <a:path w="1339214" h="400685" extrusionOk="0">
                  <a:moveTo>
                    <a:pt x="870851" y="47142"/>
                  </a:moveTo>
                  <a:lnTo>
                    <a:pt x="840689" y="47142"/>
                  </a:lnTo>
                  <a:lnTo>
                    <a:pt x="840689" y="86931"/>
                  </a:lnTo>
                  <a:lnTo>
                    <a:pt x="870851" y="86931"/>
                  </a:lnTo>
                  <a:lnTo>
                    <a:pt x="870851" y="47142"/>
                  </a:lnTo>
                  <a:close/>
                </a:path>
                <a:path w="1339214" h="400685" extrusionOk="0">
                  <a:moveTo>
                    <a:pt x="870851" y="1689"/>
                  </a:moveTo>
                  <a:lnTo>
                    <a:pt x="840689" y="1689"/>
                  </a:lnTo>
                  <a:lnTo>
                    <a:pt x="840689" y="41490"/>
                  </a:lnTo>
                  <a:lnTo>
                    <a:pt x="870851" y="41490"/>
                  </a:lnTo>
                  <a:lnTo>
                    <a:pt x="870851" y="1689"/>
                  </a:lnTo>
                  <a:close/>
                </a:path>
                <a:path w="1339214" h="400685" extrusionOk="0">
                  <a:moveTo>
                    <a:pt x="872413" y="360654"/>
                  </a:moveTo>
                  <a:lnTo>
                    <a:pt x="842251" y="360654"/>
                  </a:lnTo>
                  <a:lnTo>
                    <a:pt x="842251" y="400456"/>
                  </a:lnTo>
                  <a:lnTo>
                    <a:pt x="872413" y="400456"/>
                  </a:lnTo>
                  <a:lnTo>
                    <a:pt x="872413" y="360654"/>
                  </a:lnTo>
                  <a:close/>
                </a:path>
                <a:path w="1339214" h="400685" extrusionOk="0">
                  <a:moveTo>
                    <a:pt x="872413" y="314883"/>
                  </a:moveTo>
                  <a:lnTo>
                    <a:pt x="842251" y="314883"/>
                  </a:lnTo>
                  <a:lnTo>
                    <a:pt x="842251" y="354672"/>
                  </a:lnTo>
                  <a:lnTo>
                    <a:pt x="872413" y="354672"/>
                  </a:lnTo>
                  <a:lnTo>
                    <a:pt x="872413" y="314883"/>
                  </a:lnTo>
                  <a:close/>
                </a:path>
                <a:path w="1339214" h="400685" extrusionOk="0">
                  <a:moveTo>
                    <a:pt x="872413" y="269430"/>
                  </a:moveTo>
                  <a:lnTo>
                    <a:pt x="842251" y="269430"/>
                  </a:lnTo>
                  <a:lnTo>
                    <a:pt x="842251" y="309219"/>
                  </a:lnTo>
                  <a:lnTo>
                    <a:pt x="872413" y="309219"/>
                  </a:lnTo>
                  <a:lnTo>
                    <a:pt x="872413" y="269430"/>
                  </a:lnTo>
                  <a:close/>
                </a:path>
                <a:path w="1339214" h="400685" extrusionOk="0">
                  <a:moveTo>
                    <a:pt x="915035" y="92583"/>
                  </a:moveTo>
                  <a:lnTo>
                    <a:pt x="884872" y="92583"/>
                  </a:lnTo>
                  <a:lnTo>
                    <a:pt x="884872" y="132372"/>
                  </a:lnTo>
                  <a:lnTo>
                    <a:pt x="915035" y="132372"/>
                  </a:lnTo>
                  <a:lnTo>
                    <a:pt x="915035" y="92583"/>
                  </a:lnTo>
                  <a:close/>
                </a:path>
                <a:path w="1339214" h="400685" extrusionOk="0">
                  <a:moveTo>
                    <a:pt x="915035" y="46824"/>
                  </a:moveTo>
                  <a:lnTo>
                    <a:pt x="884872" y="46824"/>
                  </a:lnTo>
                  <a:lnTo>
                    <a:pt x="884872" y="86626"/>
                  </a:lnTo>
                  <a:lnTo>
                    <a:pt x="915035" y="86626"/>
                  </a:lnTo>
                  <a:lnTo>
                    <a:pt x="915035" y="46824"/>
                  </a:lnTo>
                  <a:close/>
                </a:path>
                <a:path w="1339214" h="400685" extrusionOk="0">
                  <a:moveTo>
                    <a:pt x="915035" y="1371"/>
                  </a:moveTo>
                  <a:lnTo>
                    <a:pt x="884872" y="1371"/>
                  </a:lnTo>
                  <a:lnTo>
                    <a:pt x="884872" y="41160"/>
                  </a:lnTo>
                  <a:lnTo>
                    <a:pt x="915035" y="41160"/>
                  </a:lnTo>
                  <a:lnTo>
                    <a:pt x="915035" y="1371"/>
                  </a:lnTo>
                  <a:close/>
                </a:path>
                <a:path w="1339214" h="400685" extrusionOk="0">
                  <a:moveTo>
                    <a:pt x="916609" y="360337"/>
                  </a:moveTo>
                  <a:lnTo>
                    <a:pt x="886447" y="360337"/>
                  </a:lnTo>
                  <a:lnTo>
                    <a:pt x="886447" y="400138"/>
                  </a:lnTo>
                  <a:lnTo>
                    <a:pt x="916609" y="400138"/>
                  </a:lnTo>
                  <a:lnTo>
                    <a:pt x="916609" y="360337"/>
                  </a:lnTo>
                  <a:close/>
                </a:path>
                <a:path w="1339214" h="400685" extrusionOk="0">
                  <a:moveTo>
                    <a:pt x="916609" y="314566"/>
                  </a:moveTo>
                  <a:lnTo>
                    <a:pt x="886447" y="314566"/>
                  </a:lnTo>
                  <a:lnTo>
                    <a:pt x="886447" y="354355"/>
                  </a:lnTo>
                  <a:lnTo>
                    <a:pt x="916609" y="354355"/>
                  </a:lnTo>
                  <a:lnTo>
                    <a:pt x="916609" y="314566"/>
                  </a:lnTo>
                  <a:close/>
                </a:path>
                <a:path w="1339214" h="400685" extrusionOk="0">
                  <a:moveTo>
                    <a:pt x="916609" y="269125"/>
                  </a:moveTo>
                  <a:lnTo>
                    <a:pt x="886447" y="269125"/>
                  </a:lnTo>
                  <a:lnTo>
                    <a:pt x="886447" y="308927"/>
                  </a:lnTo>
                  <a:lnTo>
                    <a:pt x="916609" y="308927"/>
                  </a:lnTo>
                  <a:lnTo>
                    <a:pt x="916609" y="269125"/>
                  </a:lnTo>
                  <a:close/>
                </a:path>
                <a:path w="1339214" h="400685" extrusionOk="0">
                  <a:moveTo>
                    <a:pt x="1078280" y="91579"/>
                  </a:moveTo>
                  <a:lnTo>
                    <a:pt x="1048118" y="91579"/>
                  </a:lnTo>
                  <a:lnTo>
                    <a:pt x="1048118" y="131368"/>
                  </a:lnTo>
                  <a:lnTo>
                    <a:pt x="1078280" y="131368"/>
                  </a:lnTo>
                  <a:lnTo>
                    <a:pt x="1078280" y="91579"/>
                  </a:lnTo>
                  <a:close/>
                </a:path>
                <a:path w="1339214" h="400685" extrusionOk="0">
                  <a:moveTo>
                    <a:pt x="1078280" y="45821"/>
                  </a:moveTo>
                  <a:lnTo>
                    <a:pt x="1048118" y="45821"/>
                  </a:lnTo>
                  <a:lnTo>
                    <a:pt x="1048118" y="85610"/>
                  </a:lnTo>
                  <a:lnTo>
                    <a:pt x="1078280" y="85610"/>
                  </a:lnTo>
                  <a:lnTo>
                    <a:pt x="1078280" y="45821"/>
                  </a:lnTo>
                  <a:close/>
                </a:path>
                <a:path w="1339214" h="400685" extrusionOk="0">
                  <a:moveTo>
                    <a:pt x="1078280" y="368"/>
                  </a:moveTo>
                  <a:lnTo>
                    <a:pt x="1048118" y="368"/>
                  </a:lnTo>
                  <a:lnTo>
                    <a:pt x="1048118" y="40170"/>
                  </a:lnTo>
                  <a:lnTo>
                    <a:pt x="1078280" y="40170"/>
                  </a:lnTo>
                  <a:lnTo>
                    <a:pt x="1078280" y="368"/>
                  </a:lnTo>
                  <a:close/>
                </a:path>
                <a:path w="1339214" h="400685" extrusionOk="0">
                  <a:moveTo>
                    <a:pt x="1082179" y="357035"/>
                  </a:moveTo>
                  <a:lnTo>
                    <a:pt x="1052017" y="357035"/>
                  </a:lnTo>
                  <a:lnTo>
                    <a:pt x="1052017" y="396824"/>
                  </a:lnTo>
                  <a:lnTo>
                    <a:pt x="1082179" y="396824"/>
                  </a:lnTo>
                  <a:lnTo>
                    <a:pt x="1082179" y="357035"/>
                  </a:lnTo>
                  <a:close/>
                </a:path>
                <a:path w="1339214" h="400685" extrusionOk="0">
                  <a:moveTo>
                    <a:pt x="1082179" y="311277"/>
                  </a:moveTo>
                  <a:lnTo>
                    <a:pt x="1052017" y="311277"/>
                  </a:lnTo>
                  <a:lnTo>
                    <a:pt x="1052017" y="351078"/>
                  </a:lnTo>
                  <a:lnTo>
                    <a:pt x="1082179" y="351078"/>
                  </a:lnTo>
                  <a:lnTo>
                    <a:pt x="1082179" y="311277"/>
                  </a:lnTo>
                  <a:close/>
                </a:path>
                <a:path w="1339214" h="400685" extrusionOk="0">
                  <a:moveTo>
                    <a:pt x="1082179" y="265823"/>
                  </a:moveTo>
                  <a:lnTo>
                    <a:pt x="1052017" y="265823"/>
                  </a:lnTo>
                  <a:lnTo>
                    <a:pt x="1052017" y="305612"/>
                  </a:lnTo>
                  <a:lnTo>
                    <a:pt x="1082179" y="305612"/>
                  </a:lnTo>
                  <a:lnTo>
                    <a:pt x="1082179" y="265823"/>
                  </a:lnTo>
                  <a:close/>
                </a:path>
                <a:path w="1339214" h="400685" extrusionOk="0">
                  <a:moveTo>
                    <a:pt x="1122476" y="91274"/>
                  </a:moveTo>
                  <a:lnTo>
                    <a:pt x="1092314" y="91274"/>
                  </a:lnTo>
                  <a:lnTo>
                    <a:pt x="1092314" y="131064"/>
                  </a:lnTo>
                  <a:lnTo>
                    <a:pt x="1122476" y="131064"/>
                  </a:lnTo>
                  <a:lnTo>
                    <a:pt x="1122476" y="91274"/>
                  </a:lnTo>
                  <a:close/>
                </a:path>
                <a:path w="1339214" h="400685" extrusionOk="0">
                  <a:moveTo>
                    <a:pt x="1122476" y="45504"/>
                  </a:moveTo>
                  <a:lnTo>
                    <a:pt x="1092314" y="45504"/>
                  </a:lnTo>
                  <a:lnTo>
                    <a:pt x="1092314" y="85305"/>
                  </a:lnTo>
                  <a:lnTo>
                    <a:pt x="1122476" y="85305"/>
                  </a:lnTo>
                  <a:lnTo>
                    <a:pt x="1122476" y="45504"/>
                  </a:lnTo>
                  <a:close/>
                </a:path>
                <a:path w="1339214" h="400685" extrusionOk="0">
                  <a:moveTo>
                    <a:pt x="1122476" y="50"/>
                  </a:moveTo>
                  <a:lnTo>
                    <a:pt x="1092314" y="50"/>
                  </a:lnTo>
                  <a:lnTo>
                    <a:pt x="1092314" y="39839"/>
                  </a:lnTo>
                  <a:lnTo>
                    <a:pt x="1122476" y="39839"/>
                  </a:lnTo>
                  <a:lnTo>
                    <a:pt x="1122476" y="50"/>
                  </a:lnTo>
                  <a:close/>
                </a:path>
                <a:path w="1339214" h="400685" extrusionOk="0">
                  <a:moveTo>
                    <a:pt x="1126375" y="356717"/>
                  </a:moveTo>
                  <a:lnTo>
                    <a:pt x="1096213" y="356717"/>
                  </a:lnTo>
                  <a:lnTo>
                    <a:pt x="1096213" y="396506"/>
                  </a:lnTo>
                  <a:lnTo>
                    <a:pt x="1126375" y="396506"/>
                  </a:lnTo>
                  <a:lnTo>
                    <a:pt x="1126375" y="356717"/>
                  </a:lnTo>
                  <a:close/>
                </a:path>
                <a:path w="1339214" h="400685" extrusionOk="0">
                  <a:moveTo>
                    <a:pt x="1126375" y="310959"/>
                  </a:moveTo>
                  <a:lnTo>
                    <a:pt x="1096213" y="310959"/>
                  </a:lnTo>
                  <a:lnTo>
                    <a:pt x="1096213" y="350748"/>
                  </a:lnTo>
                  <a:lnTo>
                    <a:pt x="1126375" y="350748"/>
                  </a:lnTo>
                  <a:lnTo>
                    <a:pt x="1126375" y="310959"/>
                  </a:lnTo>
                  <a:close/>
                </a:path>
                <a:path w="1339214" h="400685" extrusionOk="0">
                  <a:moveTo>
                    <a:pt x="1126375" y="265506"/>
                  </a:moveTo>
                  <a:lnTo>
                    <a:pt x="1096213" y="265506"/>
                  </a:lnTo>
                  <a:lnTo>
                    <a:pt x="1096213" y="305295"/>
                  </a:lnTo>
                  <a:lnTo>
                    <a:pt x="1126375" y="305295"/>
                  </a:lnTo>
                  <a:lnTo>
                    <a:pt x="1126375" y="265506"/>
                  </a:lnTo>
                  <a:close/>
                </a:path>
                <a:path w="1339214" h="400685" extrusionOk="0">
                  <a:moveTo>
                    <a:pt x="1292466" y="93141"/>
                  </a:moveTo>
                  <a:lnTo>
                    <a:pt x="1262303" y="93141"/>
                  </a:lnTo>
                  <a:lnTo>
                    <a:pt x="1262303" y="132930"/>
                  </a:lnTo>
                  <a:lnTo>
                    <a:pt x="1292466" y="132930"/>
                  </a:lnTo>
                  <a:lnTo>
                    <a:pt x="1292466" y="93141"/>
                  </a:lnTo>
                  <a:close/>
                </a:path>
                <a:path w="1339214" h="400685" extrusionOk="0">
                  <a:moveTo>
                    <a:pt x="1292466" y="47371"/>
                  </a:moveTo>
                  <a:lnTo>
                    <a:pt x="1262303" y="47371"/>
                  </a:lnTo>
                  <a:lnTo>
                    <a:pt x="1262303" y="87172"/>
                  </a:lnTo>
                  <a:lnTo>
                    <a:pt x="1292466" y="87172"/>
                  </a:lnTo>
                  <a:lnTo>
                    <a:pt x="1292466" y="47371"/>
                  </a:lnTo>
                  <a:close/>
                </a:path>
                <a:path w="1339214" h="400685" extrusionOk="0">
                  <a:moveTo>
                    <a:pt x="1292466" y="1917"/>
                  </a:moveTo>
                  <a:lnTo>
                    <a:pt x="1262303" y="1917"/>
                  </a:lnTo>
                  <a:lnTo>
                    <a:pt x="1262303" y="41706"/>
                  </a:lnTo>
                  <a:lnTo>
                    <a:pt x="1292466" y="41706"/>
                  </a:lnTo>
                  <a:lnTo>
                    <a:pt x="1292466" y="1917"/>
                  </a:lnTo>
                  <a:close/>
                </a:path>
                <a:path w="1339214" h="400685" extrusionOk="0">
                  <a:moveTo>
                    <a:pt x="1294866" y="357619"/>
                  </a:moveTo>
                  <a:lnTo>
                    <a:pt x="1264704" y="357619"/>
                  </a:lnTo>
                  <a:lnTo>
                    <a:pt x="1264704" y="397408"/>
                  </a:lnTo>
                  <a:lnTo>
                    <a:pt x="1294866" y="397408"/>
                  </a:lnTo>
                  <a:lnTo>
                    <a:pt x="1294866" y="357619"/>
                  </a:lnTo>
                  <a:close/>
                </a:path>
                <a:path w="1339214" h="400685" extrusionOk="0">
                  <a:moveTo>
                    <a:pt x="1294866" y="311848"/>
                  </a:moveTo>
                  <a:lnTo>
                    <a:pt x="1264704" y="311848"/>
                  </a:lnTo>
                  <a:lnTo>
                    <a:pt x="1264704" y="351637"/>
                  </a:lnTo>
                  <a:lnTo>
                    <a:pt x="1294866" y="351637"/>
                  </a:lnTo>
                  <a:lnTo>
                    <a:pt x="1294866" y="311848"/>
                  </a:lnTo>
                  <a:close/>
                </a:path>
                <a:path w="1339214" h="400685" extrusionOk="0">
                  <a:moveTo>
                    <a:pt x="1294866" y="266407"/>
                  </a:moveTo>
                  <a:lnTo>
                    <a:pt x="1264704" y="266407"/>
                  </a:lnTo>
                  <a:lnTo>
                    <a:pt x="1264704" y="306197"/>
                  </a:lnTo>
                  <a:lnTo>
                    <a:pt x="1294866" y="306197"/>
                  </a:lnTo>
                  <a:lnTo>
                    <a:pt x="1294866" y="266407"/>
                  </a:lnTo>
                  <a:close/>
                </a:path>
                <a:path w="1339214" h="400685" extrusionOk="0">
                  <a:moveTo>
                    <a:pt x="1336662" y="92824"/>
                  </a:moveTo>
                  <a:lnTo>
                    <a:pt x="1306499" y="92824"/>
                  </a:lnTo>
                  <a:lnTo>
                    <a:pt x="1306499" y="132626"/>
                  </a:lnTo>
                  <a:lnTo>
                    <a:pt x="1336662" y="132626"/>
                  </a:lnTo>
                  <a:lnTo>
                    <a:pt x="1336662" y="92824"/>
                  </a:lnTo>
                  <a:close/>
                </a:path>
                <a:path w="1339214" h="400685" extrusionOk="0">
                  <a:moveTo>
                    <a:pt x="1336662" y="47053"/>
                  </a:moveTo>
                  <a:lnTo>
                    <a:pt x="1306499" y="47053"/>
                  </a:lnTo>
                  <a:lnTo>
                    <a:pt x="1306499" y="86842"/>
                  </a:lnTo>
                  <a:lnTo>
                    <a:pt x="1336662" y="86842"/>
                  </a:lnTo>
                  <a:lnTo>
                    <a:pt x="1336662" y="47053"/>
                  </a:lnTo>
                  <a:close/>
                </a:path>
                <a:path w="1339214" h="400685" extrusionOk="0">
                  <a:moveTo>
                    <a:pt x="1336662" y="1612"/>
                  </a:moveTo>
                  <a:lnTo>
                    <a:pt x="1306499" y="1612"/>
                  </a:lnTo>
                  <a:lnTo>
                    <a:pt x="1306499" y="41402"/>
                  </a:lnTo>
                  <a:lnTo>
                    <a:pt x="1336662" y="41402"/>
                  </a:lnTo>
                  <a:lnTo>
                    <a:pt x="1336662" y="1612"/>
                  </a:lnTo>
                  <a:close/>
                </a:path>
                <a:path w="1339214" h="400685" extrusionOk="0">
                  <a:moveTo>
                    <a:pt x="1339062" y="357301"/>
                  </a:moveTo>
                  <a:lnTo>
                    <a:pt x="1308900" y="357301"/>
                  </a:lnTo>
                  <a:lnTo>
                    <a:pt x="1308900" y="397103"/>
                  </a:lnTo>
                  <a:lnTo>
                    <a:pt x="1339062" y="397103"/>
                  </a:lnTo>
                  <a:lnTo>
                    <a:pt x="1339062" y="357301"/>
                  </a:lnTo>
                  <a:close/>
                </a:path>
                <a:path w="1339214" h="400685" extrusionOk="0">
                  <a:moveTo>
                    <a:pt x="1339062" y="311531"/>
                  </a:moveTo>
                  <a:lnTo>
                    <a:pt x="1308900" y="311531"/>
                  </a:lnTo>
                  <a:lnTo>
                    <a:pt x="1308900" y="351320"/>
                  </a:lnTo>
                  <a:lnTo>
                    <a:pt x="1339062" y="351320"/>
                  </a:lnTo>
                  <a:lnTo>
                    <a:pt x="1339062" y="311531"/>
                  </a:lnTo>
                  <a:close/>
                </a:path>
                <a:path w="1339214" h="400685" extrusionOk="0">
                  <a:moveTo>
                    <a:pt x="1339062" y="266090"/>
                  </a:moveTo>
                  <a:lnTo>
                    <a:pt x="1308900" y="266090"/>
                  </a:lnTo>
                  <a:lnTo>
                    <a:pt x="1308900" y="305879"/>
                  </a:lnTo>
                  <a:lnTo>
                    <a:pt x="1339062" y="305879"/>
                  </a:lnTo>
                  <a:lnTo>
                    <a:pt x="1339062" y="2660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79" name="object 159"/>
            <p:cNvSpPr/>
            <p:nvPr/>
          </p:nvSpPr>
          <p:spPr bwMode="auto">
            <a:xfrm>
              <a:off x="3770867" y="4944914"/>
              <a:ext cx="1612766" cy="876972"/>
            </a:xfrm>
            <a:custGeom>
              <a:avLst/>
              <a:gdLst>
                <a:gd name="T0" fmla="*/ 76758 w 1337945"/>
                <a:gd name="T1" fmla="*/ 337750 h 967104"/>
                <a:gd name="T2" fmla="*/ 0 w 1337945"/>
                <a:gd name="T3" fmla="*/ 309881 h 967104"/>
                <a:gd name="T4" fmla="*/ 0 w 1337945"/>
                <a:gd name="T5" fmla="*/ 80938 h 967104"/>
                <a:gd name="T6" fmla="*/ 76758 w 1337945"/>
                <a:gd name="T7" fmla="*/ 52881 h 967104"/>
                <a:gd name="T8" fmla="*/ 76758 w 1337945"/>
                <a:gd name="T9" fmla="*/ 615 h 967104"/>
                <a:gd name="T10" fmla="*/ 189233 w 1337945"/>
                <a:gd name="T11" fmla="*/ 337556 h 967104"/>
                <a:gd name="T12" fmla="*/ 112474 w 1337945"/>
                <a:gd name="T13" fmla="*/ 309694 h 967104"/>
                <a:gd name="T14" fmla="*/ 112474 w 1337945"/>
                <a:gd name="T15" fmla="*/ 80743 h 967104"/>
                <a:gd name="T16" fmla="*/ 189233 w 1337945"/>
                <a:gd name="T17" fmla="*/ 52694 h 967104"/>
                <a:gd name="T18" fmla="*/ 189233 w 1337945"/>
                <a:gd name="T19" fmla="*/ 420 h 967104"/>
                <a:gd name="T20" fmla="*/ 615111 w 1337945"/>
                <a:gd name="T21" fmla="*/ 28336 h 967104"/>
                <a:gd name="T22" fmla="*/ 538348 w 1337945"/>
                <a:gd name="T23" fmla="*/ 468 h 967104"/>
                <a:gd name="T24" fmla="*/ 541000 w 1337945"/>
                <a:gd name="T25" fmla="*/ 390592 h 967104"/>
                <a:gd name="T26" fmla="*/ 617759 w 1337945"/>
                <a:gd name="T27" fmla="*/ 362543 h 967104"/>
                <a:gd name="T28" fmla="*/ 617759 w 1337945"/>
                <a:gd name="T29" fmla="*/ 310270 h 967104"/>
                <a:gd name="T30" fmla="*/ 727550 w 1337945"/>
                <a:gd name="T31" fmla="*/ 28150 h 967104"/>
                <a:gd name="T32" fmla="*/ 650792 w 1337945"/>
                <a:gd name="T33" fmla="*/ 279 h 967104"/>
                <a:gd name="T34" fmla="*/ 653443 w 1337945"/>
                <a:gd name="T35" fmla="*/ 390406 h 967104"/>
                <a:gd name="T36" fmla="*/ 730202 w 1337945"/>
                <a:gd name="T37" fmla="*/ 362341 h 967104"/>
                <a:gd name="T38" fmla="*/ 730202 w 1337945"/>
                <a:gd name="T39" fmla="*/ 310076 h 967104"/>
                <a:gd name="T40" fmla="*/ 1149712 w 1337945"/>
                <a:gd name="T41" fmla="*/ 28242 h 967104"/>
                <a:gd name="T42" fmla="*/ 1072953 w 1337945"/>
                <a:gd name="T43" fmla="*/ 381 h 967104"/>
                <a:gd name="T44" fmla="*/ 1185426 w 1337945"/>
                <a:gd name="T45" fmla="*/ 80516 h 967104"/>
                <a:gd name="T46" fmla="*/ 1262185 w 1337945"/>
                <a:gd name="T47" fmla="*/ 52459 h 967104"/>
                <a:gd name="T48" fmla="*/ 1262185 w 1337945"/>
                <a:gd name="T49" fmla="*/ 187 h 967104"/>
                <a:gd name="T50" fmla="*/ 1268554 w 1337945"/>
                <a:gd name="T51" fmla="*/ 337945 h 967104"/>
                <a:gd name="T52" fmla="*/ 1611305 w 1337945"/>
                <a:gd name="T53" fmla="*/ 56728 h 967104"/>
                <a:gd name="T54" fmla="*/ 1611305 w 1337945"/>
                <a:gd name="T55" fmla="*/ 53067 h 967104"/>
                <a:gd name="T56" fmla="*/ 1688065 w 1337945"/>
                <a:gd name="T57" fmla="*/ 25198 h 967104"/>
                <a:gd name="T58" fmla="*/ 1800539 w 1337945"/>
                <a:gd name="T59" fmla="*/ 56534 h 967104"/>
                <a:gd name="T60" fmla="*/ 1800539 w 1337945"/>
                <a:gd name="T61" fmla="*/ 607 h 967104"/>
                <a:gd name="T62" fmla="*/ 2136048 w 1337945"/>
                <a:gd name="T63" fmla="*/ 56120 h 967104"/>
                <a:gd name="T64" fmla="*/ 2136048 w 1337945"/>
                <a:gd name="T65" fmla="*/ 52459 h 967104"/>
                <a:gd name="T66" fmla="*/ 2212812 w 1337945"/>
                <a:gd name="T67" fmla="*/ 24591 h 967104"/>
                <a:gd name="T68" fmla="*/ 2221343 w 1337945"/>
                <a:gd name="T69" fmla="*/ 564965 h 967104"/>
                <a:gd name="T70" fmla="*/ 2221343 w 1337945"/>
                <a:gd name="T71" fmla="*/ 500972 h 967104"/>
                <a:gd name="T72" fmla="*/ 2248522 w 1337945"/>
                <a:gd name="T73" fmla="*/ 55925 h 967104"/>
                <a:gd name="T74" fmla="*/ 2248522 w 1337945"/>
                <a:gd name="T75" fmla="*/ 52273 h 967104"/>
                <a:gd name="T76" fmla="*/ 2325283 w 1337945"/>
                <a:gd name="T77" fmla="*/ 24404 h 967104"/>
                <a:gd name="T78" fmla="*/ 2745826 w 1337945"/>
                <a:gd name="T79" fmla="*/ 563074 h 967104"/>
                <a:gd name="T80" fmla="*/ 2745826 w 1337945"/>
                <a:gd name="T81" fmla="*/ 499072 h 967104"/>
                <a:gd name="T82" fmla="*/ 2671459 w 1337945"/>
                <a:gd name="T83" fmla="*/ 56541 h 967104"/>
                <a:gd name="T84" fmla="*/ 2671459 w 1337945"/>
                <a:gd name="T85" fmla="*/ 52881 h 967104"/>
                <a:gd name="T86" fmla="*/ 2748218 w 1337945"/>
                <a:gd name="T87" fmla="*/ 25019 h 967104"/>
                <a:gd name="T88" fmla="*/ 2858299 w 1337945"/>
                <a:gd name="T89" fmla="*/ 562855 h 967104"/>
                <a:gd name="T90" fmla="*/ 2858299 w 1337945"/>
                <a:gd name="T91" fmla="*/ 498854 h 967104"/>
                <a:gd name="T92" fmla="*/ 2783900 w 1337945"/>
                <a:gd name="T93" fmla="*/ 56346 h 967104"/>
                <a:gd name="T94" fmla="*/ 2783900 w 1337945"/>
                <a:gd name="T95" fmla="*/ 52694 h 967104"/>
                <a:gd name="T96" fmla="*/ 2860661 w 1337945"/>
                <a:gd name="T97" fmla="*/ 24816 h 967104"/>
                <a:gd name="T98" fmla="*/ 3287638 w 1337945"/>
                <a:gd name="T99" fmla="*/ 56564 h 967104"/>
                <a:gd name="T100" fmla="*/ 3287638 w 1337945"/>
                <a:gd name="T101" fmla="*/ 638 h 967104"/>
                <a:gd name="T102" fmla="*/ 3214886 w 1337945"/>
                <a:gd name="T103" fmla="*/ 562909 h 967104"/>
                <a:gd name="T104" fmla="*/ 3214886 w 1337945"/>
                <a:gd name="T105" fmla="*/ 558727 h 967104"/>
                <a:gd name="T106" fmla="*/ 3291645 w 1337945"/>
                <a:gd name="T107" fmla="*/ 526839 h 967104"/>
                <a:gd name="T108" fmla="*/ 3400077 w 1337945"/>
                <a:gd name="T109" fmla="*/ 56370 h 967104"/>
                <a:gd name="T110" fmla="*/ 3400077 w 1337945"/>
                <a:gd name="T111" fmla="*/ 444 h 967104"/>
                <a:gd name="T112" fmla="*/ 3327328 w 1337945"/>
                <a:gd name="T113" fmla="*/ 562691 h 967104"/>
                <a:gd name="T114" fmla="*/ 3327328 w 1337945"/>
                <a:gd name="T115" fmla="*/ 558503 h 967104"/>
                <a:gd name="T116" fmla="*/ 3404087 w 1337945"/>
                <a:gd name="T117" fmla="*/ 526614 h 96710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37945" h="967104" extrusionOk="0">
                  <a:moveTo>
                    <a:pt x="30162" y="596620"/>
                  </a:moveTo>
                  <a:lnTo>
                    <a:pt x="0" y="596620"/>
                  </a:lnTo>
                  <a:lnTo>
                    <a:pt x="0" y="636409"/>
                  </a:lnTo>
                  <a:lnTo>
                    <a:pt x="30162" y="636409"/>
                  </a:lnTo>
                  <a:lnTo>
                    <a:pt x="30162" y="596620"/>
                  </a:lnTo>
                  <a:close/>
                </a:path>
                <a:path w="1337945" h="967104" extrusionOk="0">
                  <a:moveTo>
                    <a:pt x="30162" y="550849"/>
                  </a:moveTo>
                  <a:lnTo>
                    <a:pt x="0" y="550849"/>
                  </a:lnTo>
                  <a:lnTo>
                    <a:pt x="0" y="590651"/>
                  </a:lnTo>
                  <a:lnTo>
                    <a:pt x="30162" y="590651"/>
                  </a:lnTo>
                  <a:lnTo>
                    <a:pt x="30162" y="550849"/>
                  </a:lnTo>
                  <a:close/>
                </a:path>
                <a:path w="1337945" h="967104" extrusionOk="0">
                  <a:moveTo>
                    <a:pt x="30162" y="505396"/>
                  </a:moveTo>
                  <a:lnTo>
                    <a:pt x="0" y="505396"/>
                  </a:lnTo>
                  <a:lnTo>
                    <a:pt x="0" y="545198"/>
                  </a:lnTo>
                  <a:lnTo>
                    <a:pt x="30162" y="545198"/>
                  </a:lnTo>
                  <a:lnTo>
                    <a:pt x="30162" y="505396"/>
                  </a:lnTo>
                  <a:close/>
                </a:path>
                <a:path w="1337945" h="967104" extrusionOk="0">
                  <a:moveTo>
                    <a:pt x="30162" y="92214"/>
                  </a:moveTo>
                  <a:lnTo>
                    <a:pt x="0" y="92214"/>
                  </a:lnTo>
                  <a:lnTo>
                    <a:pt x="0" y="132003"/>
                  </a:lnTo>
                  <a:lnTo>
                    <a:pt x="30162" y="132003"/>
                  </a:lnTo>
                  <a:lnTo>
                    <a:pt x="30162" y="92214"/>
                  </a:lnTo>
                  <a:close/>
                </a:path>
                <a:path w="1337945" h="967104" extrusionOk="0">
                  <a:moveTo>
                    <a:pt x="30162" y="46443"/>
                  </a:moveTo>
                  <a:lnTo>
                    <a:pt x="0" y="46443"/>
                  </a:lnTo>
                  <a:lnTo>
                    <a:pt x="0" y="86245"/>
                  </a:lnTo>
                  <a:lnTo>
                    <a:pt x="30162" y="86245"/>
                  </a:lnTo>
                  <a:lnTo>
                    <a:pt x="30162" y="46443"/>
                  </a:lnTo>
                  <a:close/>
                </a:path>
                <a:path w="1337945" h="967104" extrusionOk="0">
                  <a:moveTo>
                    <a:pt x="30162" y="1003"/>
                  </a:moveTo>
                  <a:lnTo>
                    <a:pt x="0" y="1003"/>
                  </a:lnTo>
                  <a:lnTo>
                    <a:pt x="0" y="40805"/>
                  </a:lnTo>
                  <a:lnTo>
                    <a:pt x="30162" y="40805"/>
                  </a:lnTo>
                  <a:lnTo>
                    <a:pt x="30162" y="1003"/>
                  </a:lnTo>
                  <a:close/>
                </a:path>
                <a:path w="1337945" h="967104" extrusionOk="0">
                  <a:moveTo>
                    <a:pt x="74358" y="596303"/>
                  </a:moveTo>
                  <a:lnTo>
                    <a:pt x="44196" y="596303"/>
                  </a:lnTo>
                  <a:lnTo>
                    <a:pt x="44196" y="636092"/>
                  </a:lnTo>
                  <a:lnTo>
                    <a:pt x="74358" y="636092"/>
                  </a:lnTo>
                  <a:lnTo>
                    <a:pt x="74358" y="596303"/>
                  </a:lnTo>
                  <a:close/>
                </a:path>
                <a:path w="1337945" h="967104" extrusionOk="0">
                  <a:moveTo>
                    <a:pt x="74358" y="550532"/>
                  </a:moveTo>
                  <a:lnTo>
                    <a:pt x="44196" y="550532"/>
                  </a:lnTo>
                  <a:lnTo>
                    <a:pt x="44196" y="590334"/>
                  </a:lnTo>
                  <a:lnTo>
                    <a:pt x="74358" y="590334"/>
                  </a:lnTo>
                  <a:lnTo>
                    <a:pt x="74358" y="550532"/>
                  </a:lnTo>
                  <a:close/>
                </a:path>
                <a:path w="1337945" h="967104" extrusionOk="0">
                  <a:moveTo>
                    <a:pt x="74358" y="505091"/>
                  </a:moveTo>
                  <a:lnTo>
                    <a:pt x="44196" y="505091"/>
                  </a:lnTo>
                  <a:lnTo>
                    <a:pt x="44196" y="544880"/>
                  </a:lnTo>
                  <a:lnTo>
                    <a:pt x="74358" y="544880"/>
                  </a:lnTo>
                  <a:lnTo>
                    <a:pt x="74358" y="505091"/>
                  </a:lnTo>
                  <a:close/>
                </a:path>
                <a:path w="1337945" h="967104" extrusionOk="0">
                  <a:moveTo>
                    <a:pt x="74358" y="91897"/>
                  </a:moveTo>
                  <a:lnTo>
                    <a:pt x="44196" y="91897"/>
                  </a:lnTo>
                  <a:lnTo>
                    <a:pt x="44196" y="131686"/>
                  </a:lnTo>
                  <a:lnTo>
                    <a:pt x="74358" y="131686"/>
                  </a:lnTo>
                  <a:lnTo>
                    <a:pt x="74358" y="91897"/>
                  </a:lnTo>
                  <a:close/>
                </a:path>
                <a:path w="1337945" h="967104" extrusionOk="0">
                  <a:moveTo>
                    <a:pt x="74358" y="46139"/>
                  </a:moveTo>
                  <a:lnTo>
                    <a:pt x="44196" y="46139"/>
                  </a:lnTo>
                  <a:lnTo>
                    <a:pt x="44196" y="85940"/>
                  </a:lnTo>
                  <a:lnTo>
                    <a:pt x="74358" y="85940"/>
                  </a:lnTo>
                  <a:lnTo>
                    <a:pt x="74358" y="46139"/>
                  </a:lnTo>
                  <a:close/>
                </a:path>
                <a:path w="1337945" h="967104" extrusionOk="0">
                  <a:moveTo>
                    <a:pt x="74358" y="685"/>
                  </a:moveTo>
                  <a:lnTo>
                    <a:pt x="44196" y="685"/>
                  </a:lnTo>
                  <a:lnTo>
                    <a:pt x="44196" y="40474"/>
                  </a:lnTo>
                  <a:lnTo>
                    <a:pt x="74358" y="40474"/>
                  </a:lnTo>
                  <a:lnTo>
                    <a:pt x="74358" y="685"/>
                  </a:lnTo>
                  <a:close/>
                </a:path>
                <a:path w="1337945" h="967104" extrusionOk="0">
                  <a:moveTo>
                    <a:pt x="241706" y="91986"/>
                  </a:moveTo>
                  <a:lnTo>
                    <a:pt x="211543" y="91986"/>
                  </a:lnTo>
                  <a:lnTo>
                    <a:pt x="211543" y="131775"/>
                  </a:lnTo>
                  <a:lnTo>
                    <a:pt x="241706" y="131775"/>
                  </a:lnTo>
                  <a:lnTo>
                    <a:pt x="241706" y="91986"/>
                  </a:lnTo>
                  <a:close/>
                </a:path>
                <a:path w="1337945" h="967104" extrusionOk="0">
                  <a:moveTo>
                    <a:pt x="241706" y="46215"/>
                  </a:moveTo>
                  <a:lnTo>
                    <a:pt x="211543" y="46215"/>
                  </a:lnTo>
                  <a:lnTo>
                    <a:pt x="211543" y="86017"/>
                  </a:lnTo>
                  <a:lnTo>
                    <a:pt x="241706" y="86017"/>
                  </a:lnTo>
                  <a:lnTo>
                    <a:pt x="241706" y="46215"/>
                  </a:lnTo>
                  <a:close/>
                </a:path>
                <a:path w="1337945" h="967104" extrusionOk="0">
                  <a:moveTo>
                    <a:pt x="241706" y="762"/>
                  </a:moveTo>
                  <a:lnTo>
                    <a:pt x="211543" y="762"/>
                  </a:lnTo>
                  <a:lnTo>
                    <a:pt x="211543" y="40563"/>
                  </a:lnTo>
                  <a:lnTo>
                    <a:pt x="241706" y="40563"/>
                  </a:lnTo>
                  <a:lnTo>
                    <a:pt x="241706" y="762"/>
                  </a:lnTo>
                  <a:close/>
                </a:path>
                <a:path w="1337945" h="967104" extrusionOk="0">
                  <a:moveTo>
                    <a:pt x="242747" y="597242"/>
                  </a:moveTo>
                  <a:lnTo>
                    <a:pt x="212585" y="597242"/>
                  </a:lnTo>
                  <a:lnTo>
                    <a:pt x="212585" y="637032"/>
                  </a:lnTo>
                  <a:lnTo>
                    <a:pt x="242747" y="637032"/>
                  </a:lnTo>
                  <a:lnTo>
                    <a:pt x="242747" y="597242"/>
                  </a:lnTo>
                  <a:close/>
                </a:path>
                <a:path w="1337945" h="967104" extrusionOk="0">
                  <a:moveTo>
                    <a:pt x="242747" y="551484"/>
                  </a:moveTo>
                  <a:lnTo>
                    <a:pt x="212585" y="551484"/>
                  </a:lnTo>
                  <a:lnTo>
                    <a:pt x="212585" y="591286"/>
                  </a:lnTo>
                  <a:lnTo>
                    <a:pt x="242747" y="591286"/>
                  </a:lnTo>
                  <a:lnTo>
                    <a:pt x="242747" y="551484"/>
                  </a:lnTo>
                  <a:close/>
                </a:path>
                <a:path w="1337945" h="967104" extrusionOk="0">
                  <a:moveTo>
                    <a:pt x="242747" y="506031"/>
                  </a:moveTo>
                  <a:lnTo>
                    <a:pt x="212585" y="506031"/>
                  </a:lnTo>
                  <a:lnTo>
                    <a:pt x="212585" y="545820"/>
                  </a:lnTo>
                  <a:lnTo>
                    <a:pt x="242747" y="545820"/>
                  </a:lnTo>
                  <a:lnTo>
                    <a:pt x="242747" y="506031"/>
                  </a:lnTo>
                  <a:close/>
                </a:path>
                <a:path w="1337945" h="967104" extrusionOk="0">
                  <a:moveTo>
                    <a:pt x="285889" y="91668"/>
                  </a:moveTo>
                  <a:lnTo>
                    <a:pt x="255727" y="91668"/>
                  </a:lnTo>
                  <a:lnTo>
                    <a:pt x="255727" y="131457"/>
                  </a:lnTo>
                  <a:lnTo>
                    <a:pt x="285889" y="131457"/>
                  </a:lnTo>
                  <a:lnTo>
                    <a:pt x="285889" y="91668"/>
                  </a:lnTo>
                  <a:close/>
                </a:path>
                <a:path w="1337945" h="967104" extrusionOk="0">
                  <a:moveTo>
                    <a:pt x="285889" y="45910"/>
                  </a:moveTo>
                  <a:lnTo>
                    <a:pt x="255727" y="45910"/>
                  </a:lnTo>
                  <a:lnTo>
                    <a:pt x="255727" y="85712"/>
                  </a:lnTo>
                  <a:lnTo>
                    <a:pt x="285889" y="85712"/>
                  </a:lnTo>
                  <a:lnTo>
                    <a:pt x="285889" y="45910"/>
                  </a:lnTo>
                  <a:close/>
                </a:path>
                <a:path w="1337945" h="967104" extrusionOk="0">
                  <a:moveTo>
                    <a:pt x="285889" y="457"/>
                  </a:moveTo>
                  <a:lnTo>
                    <a:pt x="255727" y="457"/>
                  </a:lnTo>
                  <a:lnTo>
                    <a:pt x="255727" y="40246"/>
                  </a:lnTo>
                  <a:lnTo>
                    <a:pt x="285889" y="40246"/>
                  </a:lnTo>
                  <a:lnTo>
                    <a:pt x="285889" y="457"/>
                  </a:lnTo>
                  <a:close/>
                </a:path>
                <a:path w="1337945" h="967104" extrusionOk="0">
                  <a:moveTo>
                    <a:pt x="286931" y="596925"/>
                  </a:moveTo>
                  <a:lnTo>
                    <a:pt x="256768" y="596925"/>
                  </a:lnTo>
                  <a:lnTo>
                    <a:pt x="256768" y="636727"/>
                  </a:lnTo>
                  <a:lnTo>
                    <a:pt x="286931" y="636727"/>
                  </a:lnTo>
                  <a:lnTo>
                    <a:pt x="286931" y="596925"/>
                  </a:lnTo>
                  <a:close/>
                </a:path>
                <a:path w="1337945" h="967104" extrusionOk="0">
                  <a:moveTo>
                    <a:pt x="286931" y="551167"/>
                  </a:moveTo>
                  <a:lnTo>
                    <a:pt x="256768" y="551167"/>
                  </a:lnTo>
                  <a:lnTo>
                    <a:pt x="256768" y="590956"/>
                  </a:lnTo>
                  <a:lnTo>
                    <a:pt x="286931" y="590956"/>
                  </a:lnTo>
                  <a:lnTo>
                    <a:pt x="286931" y="551167"/>
                  </a:lnTo>
                  <a:close/>
                </a:path>
                <a:path w="1337945" h="967104" extrusionOk="0">
                  <a:moveTo>
                    <a:pt x="286931" y="505714"/>
                  </a:moveTo>
                  <a:lnTo>
                    <a:pt x="256768" y="505714"/>
                  </a:lnTo>
                  <a:lnTo>
                    <a:pt x="256768" y="545503"/>
                  </a:lnTo>
                  <a:lnTo>
                    <a:pt x="286931" y="545503"/>
                  </a:lnTo>
                  <a:lnTo>
                    <a:pt x="286931" y="505714"/>
                  </a:lnTo>
                  <a:close/>
                </a:path>
                <a:path w="1337945" h="967104" extrusionOk="0">
                  <a:moveTo>
                    <a:pt x="451777" y="91833"/>
                  </a:moveTo>
                  <a:lnTo>
                    <a:pt x="421614" y="91833"/>
                  </a:lnTo>
                  <a:lnTo>
                    <a:pt x="421614" y="131622"/>
                  </a:lnTo>
                  <a:lnTo>
                    <a:pt x="451777" y="131622"/>
                  </a:lnTo>
                  <a:lnTo>
                    <a:pt x="451777" y="91833"/>
                  </a:lnTo>
                  <a:close/>
                </a:path>
                <a:path w="1337945" h="967104" extrusionOk="0">
                  <a:moveTo>
                    <a:pt x="451777" y="46062"/>
                  </a:moveTo>
                  <a:lnTo>
                    <a:pt x="421614" y="46062"/>
                  </a:lnTo>
                  <a:lnTo>
                    <a:pt x="421614" y="85864"/>
                  </a:lnTo>
                  <a:lnTo>
                    <a:pt x="451777" y="85864"/>
                  </a:lnTo>
                  <a:lnTo>
                    <a:pt x="451777" y="46062"/>
                  </a:lnTo>
                  <a:close/>
                </a:path>
                <a:path w="1337945" h="967104" extrusionOk="0">
                  <a:moveTo>
                    <a:pt x="451777" y="622"/>
                  </a:moveTo>
                  <a:lnTo>
                    <a:pt x="421614" y="622"/>
                  </a:lnTo>
                  <a:lnTo>
                    <a:pt x="421614" y="40411"/>
                  </a:lnTo>
                  <a:lnTo>
                    <a:pt x="451777" y="40411"/>
                  </a:lnTo>
                  <a:lnTo>
                    <a:pt x="451777" y="622"/>
                  </a:lnTo>
                  <a:close/>
                </a:path>
                <a:path w="1337945" h="967104" extrusionOk="0">
                  <a:moveTo>
                    <a:pt x="495973" y="91516"/>
                  </a:moveTo>
                  <a:lnTo>
                    <a:pt x="465810" y="91516"/>
                  </a:lnTo>
                  <a:lnTo>
                    <a:pt x="465810" y="131318"/>
                  </a:lnTo>
                  <a:lnTo>
                    <a:pt x="495973" y="131318"/>
                  </a:lnTo>
                  <a:lnTo>
                    <a:pt x="495973" y="91516"/>
                  </a:lnTo>
                  <a:close/>
                </a:path>
                <a:path w="1337945" h="967104" extrusionOk="0">
                  <a:moveTo>
                    <a:pt x="495973" y="45758"/>
                  </a:moveTo>
                  <a:lnTo>
                    <a:pt x="465810" y="45758"/>
                  </a:lnTo>
                  <a:lnTo>
                    <a:pt x="465810" y="85559"/>
                  </a:lnTo>
                  <a:lnTo>
                    <a:pt x="495973" y="85559"/>
                  </a:lnTo>
                  <a:lnTo>
                    <a:pt x="495973" y="45758"/>
                  </a:lnTo>
                  <a:close/>
                </a:path>
                <a:path w="1337945" h="967104" extrusionOk="0">
                  <a:moveTo>
                    <a:pt x="495973" y="304"/>
                  </a:moveTo>
                  <a:lnTo>
                    <a:pt x="465810" y="304"/>
                  </a:lnTo>
                  <a:lnTo>
                    <a:pt x="465810" y="40093"/>
                  </a:lnTo>
                  <a:lnTo>
                    <a:pt x="495973" y="40093"/>
                  </a:lnTo>
                  <a:lnTo>
                    <a:pt x="495973" y="304"/>
                  </a:lnTo>
                  <a:close/>
                </a:path>
                <a:path w="1337945" h="967104" extrusionOk="0">
                  <a:moveTo>
                    <a:pt x="498475" y="596925"/>
                  </a:moveTo>
                  <a:lnTo>
                    <a:pt x="468312" y="596925"/>
                  </a:lnTo>
                  <a:lnTo>
                    <a:pt x="468312" y="636727"/>
                  </a:lnTo>
                  <a:lnTo>
                    <a:pt x="498475" y="636727"/>
                  </a:lnTo>
                  <a:lnTo>
                    <a:pt x="498475" y="596925"/>
                  </a:lnTo>
                  <a:close/>
                </a:path>
                <a:path w="1337945" h="967104" extrusionOk="0">
                  <a:moveTo>
                    <a:pt x="498475" y="551167"/>
                  </a:moveTo>
                  <a:lnTo>
                    <a:pt x="468312" y="551167"/>
                  </a:lnTo>
                  <a:lnTo>
                    <a:pt x="468312" y="590956"/>
                  </a:lnTo>
                  <a:lnTo>
                    <a:pt x="498475" y="590956"/>
                  </a:lnTo>
                  <a:lnTo>
                    <a:pt x="498475" y="551167"/>
                  </a:lnTo>
                  <a:close/>
                </a:path>
                <a:path w="1337945" h="967104" extrusionOk="0">
                  <a:moveTo>
                    <a:pt x="663321" y="92519"/>
                  </a:moveTo>
                  <a:lnTo>
                    <a:pt x="633158" y="92519"/>
                  </a:lnTo>
                  <a:lnTo>
                    <a:pt x="633158" y="132321"/>
                  </a:lnTo>
                  <a:lnTo>
                    <a:pt x="663321" y="132321"/>
                  </a:lnTo>
                  <a:lnTo>
                    <a:pt x="663321" y="92519"/>
                  </a:lnTo>
                  <a:close/>
                </a:path>
                <a:path w="1337945" h="967104" extrusionOk="0">
                  <a:moveTo>
                    <a:pt x="663321" y="46748"/>
                  </a:moveTo>
                  <a:lnTo>
                    <a:pt x="633158" y="46748"/>
                  </a:lnTo>
                  <a:lnTo>
                    <a:pt x="633158" y="86550"/>
                  </a:lnTo>
                  <a:lnTo>
                    <a:pt x="663321" y="86550"/>
                  </a:lnTo>
                  <a:lnTo>
                    <a:pt x="663321" y="46748"/>
                  </a:lnTo>
                  <a:close/>
                </a:path>
                <a:path w="1337945" h="967104" extrusionOk="0">
                  <a:moveTo>
                    <a:pt x="663321" y="1295"/>
                  </a:moveTo>
                  <a:lnTo>
                    <a:pt x="633158" y="1295"/>
                  </a:lnTo>
                  <a:lnTo>
                    <a:pt x="633158" y="41097"/>
                  </a:lnTo>
                  <a:lnTo>
                    <a:pt x="663321" y="41097"/>
                  </a:lnTo>
                  <a:lnTo>
                    <a:pt x="663321" y="1295"/>
                  </a:lnTo>
                  <a:close/>
                </a:path>
                <a:path w="1337945" h="967104" extrusionOk="0">
                  <a:moveTo>
                    <a:pt x="707517" y="92202"/>
                  </a:moveTo>
                  <a:lnTo>
                    <a:pt x="677354" y="92202"/>
                  </a:lnTo>
                  <a:lnTo>
                    <a:pt x="677354" y="131991"/>
                  </a:lnTo>
                  <a:lnTo>
                    <a:pt x="707517" y="131991"/>
                  </a:lnTo>
                  <a:lnTo>
                    <a:pt x="707517" y="92202"/>
                  </a:lnTo>
                  <a:close/>
                </a:path>
                <a:path w="1337945" h="967104" extrusionOk="0">
                  <a:moveTo>
                    <a:pt x="707517" y="46443"/>
                  </a:moveTo>
                  <a:lnTo>
                    <a:pt x="677354" y="46443"/>
                  </a:lnTo>
                  <a:lnTo>
                    <a:pt x="677354" y="86245"/>
                  </a:lnTo>
                  <a:lnTo>
                    <a:pt x="707517" y="86245"/>
                  </a:lnTo>
                  <a:lnTo>
                    <a:pt x="707517" y="46443"/>
                  </a:lnTo>
                  <a:close/>
                </a:path>
                <a:path w="1337945" h="967104" extrusionOk="0">
                  <a:moveTo>
                    <a:pt x="707517" y="990"/>
                  </a:moveTo>
                  <a:lnTo>
                    <a:pt x="677354" y="990"/>
                  </a:lnTo>
                  <a:lnTo>
                    <a:pt x="677354" y="40779"/>
                  </a:lnTo>
                  <a:lnTo>
                    <a:pt x="707517" y="40779"/>
                  </a:lnTo>
                  <a:lnTo>
                    <a:pt x="707517" y="990"/>
                  </a:lnTo>
                  <a:close/>
                </a:path>
                <a:path w="1337945" h="967104" extrusionOk="0">
                  <a:moveTo>
                    <a:pt x="869518" y="91528"/>
                  </a:moveTo>
                  <a:lnTo>
                    <a:pt x="839355" y="91528"/>
                  </a:lnTo>
                  <a:lnTo>
                    <a:pt x="839355" y="131318"/>
                  </a:lnTo>
                  <a:lnTo>
                    <a:pt x="869518" y="131318"/>
                  </a:lnTo>
                  <a:lnTo>
                    <a:pt x="869518" y="91528"/>
                  </a:lnTo>
                  <a:close/>
                </a:path>
                <a:path w="1337945" h="967104" extrusionOk="0">
                  <a:moveTo>
                    <a:pt x="869518" y="45758"/>
                  </a:moveTo>
                  <a:lnTo>
                    <a:pt x="839355" y="45758"/>
                  </a:lnTo>
                  <a:lnTo>
                    <a:pt x="839355" y="85559"/>
                  </a:lnTo>
                  <a:lnTo>
                    <a:pt x="869518" y="85559"/>
                  </a:lnTo>
                  <a:lnTo>
                    <a:pt x="869518" y="45758"/>
                  </a:lnTo>
                  <a:close/>
                </a:path>
                <a:path w="1337945" h="967104" extrusionOk="0">
                  <a:moveTo>
                    <a:pt x="869518" y="317"/>
                  </a:moveTo>
                  <a:lnTo>
                    <a:pt x="839355" y="317"/>
                  </a:lnTo>
                  <a:lnTo>
                    <a:pt x="839355" y="40106"/>
                  </a:lnTo>
                  <a:lnTo>
                    <a:pt x="869518" y="40106"/>
                  </a:lnTo>
                  <a:lnTo>
                    <a:pt x="869518" y="317"/>
                  </a:lnTo>
                  <a:close/>
                </a:path>
                <a:path w="1337945" h="967104" extrusionOk="0">
                  <a:moveTo>
                    <a:pt x="872871" y="921423"/>
                  </a:moveTo>
                  <a:lnTo>
                    <a:pt x="842708" y="921423"/>
                  </a:lnTo>
                  <a:lnTo>
                    <a:pt x="842708" y="966965"/>
                  </a:lnTo>
                  <a:lnTo>
                    <a:pt x="872871" y="966965"/>
                  </a:lnTo>
                  <a:lnTo>
                    <a:pt x="872871" y="921423"/>
                  </a:lnTo>
                  <a:close/>
                </a:path>
                <a:path w="1337945" h="967104" extrusionOk="0">
                  <a:moveTo>
                    <a:pt x="872871" y="869061"/>
                  </a:moveTo>
                  <a:lnTo>
                    <a:pt x="842708" y="869061"/>
                  </a:lnTo>
                  <a:lnTo>
                    <a:pt x="842708" y="914603"/>
                  </a:lnTo>
                  <a:lnTo>
                    <a:pt x="872871" y="914603"/>
                  </a:lnTo>
                  <a:lnTo>
                    <a:pt x="872871" y="869061"/>
                  </a:lnTo>
                  <a:close/>
                </a:path>
                <a:path w="1337945" h="967104" extrusionOk="0">
                  <a:moveTo>
                    <a:pt x="872871" y="817054"/>
                  </a:moveTo>
                  <a:lnTo>
                    <a:pt x="842708" y="817054"/>
                  </a:lnTo>
                  <a:lnTo>
                    <a:pt x="842708" y="862596"/>
                  </a:lnTo>
                  <a:lnTo>
                    <a:pt x="872871" y="862596"/>
                  </a:lnTo>
                  <a:lnTo>
                    <a:pt x="872871" y="817054"/>
                  </a:lnTo>
                  <a:close/>
                </a:path>
                <a:path w="1337945" h="967104" extrusionOk="0">
                  <a:moveTo>
                    <a:pt x="913714" y="91211"/>
                  </a:moveTo>
                  <a:lnTo>
                    <a:pt x="883551" y="91211"/>
                  </a:lnTo>
                  <a:lnTo>
                    <a:pt x="883551" y="131013"/>
                  </a:lnTo>
                  <a:lnTo>
                    <a:pt x="913714" y="131013"/>
                  </a:lnTo>
                  <a:lnTo>
                    <a:pt x="913714" y="91211"/>
                  </a:lnTo>
                  <a:close/>
                </a:path>
                <a:path w="1337945" h="967104" extrusionOk="0">
                  <a:moveTo>
                    <a:pt x="913714" y="45453"/>
                  </a:moveTo>
                  <a:lnTo>
                    <a:pt x="883551" y="45453"/>
                  </a:lnTo>
                  <a:lnTo>
                    <a:pt x="883551" y="85255"/>
                  </a:lnTo>
                  <a:lnTo>
                    <a:pt x="913714" y="85255"/>
                  </a:lnTo>
                  <a:lnTo>
                    <a:pt x="913714" y="45453"/>
                  </a:lnTo>
                  <a:close/>
                </a:path>
                <a:path w="1337945" h="967104" extrusionOk="0">
                  <a:moveTo>
                    <a:pt x="913714" y="0"/>
                  </a:moveTo>
                  <a:lnTo>
                    <a:pt x="883551" y="0"/>
                  </a:lnTo>
                  <a:lnTo>
                    <a:pt x="883551" y="39801"/>
                  </a:lnTo>
                  <a:lnTo>
                    <a:pt x="913714" y="39801"/>
                  </a:lnTo>
                  <a:lnTo>
                    <a:pt x="913714" y="0"/>
                  </a:lnTo>
                  <a:close/>
                </a:path>
                <a:path w="1337945" h="967104" extrusionOk="0">
                  <a:moveTo>
                    <a:pt x="1078966" y="918337"/>
                  </a:moveTo>
                  <a:lnTo>
                    <a:pt x="1048804" y="918337"/>
                  </a:lnTo>
                  <a:lnTo>
                    <a:pt x="1048804" y="963866"/>
                  </a:lnTo>
                  <a:lnTo>
                    <a:pt x="1078966" y="963866"/>
                  </a:lnTo>
                  <a:lnTo>
                    <a:pt x="1078966" y="918337"/>
                  </a:lnTo>
                  <a:close/>
                </a:path>
                <a:path w="1337945" h="967104" extrusionOk="0">
                  <a:moveTo>
                    <a:pt x="1078966" y="865974"/>
                  </a:moveTo>
                  <a:lnTo>
                    <a:pt x="1048804" y="865974"/>
                  </a:lnTo>
                  <a:lnTo>
                    <a:pt x="1048804" y="911504"/>
                  </a:lnTo>
                  <a:lnTo>
                    <a:pt x="1078966" y="911504"/>
                  </a:lnTo>
                  <a:lnTo>
                    <a:pt x="1078966" y="865974"/>
                  </a:lnTo>
                  <a:close/>
                </a:path>
                <a:path w="1337945" h="967104" extrusionOk="0">
                  <a:moveTo>
                    <a:pt x="1078966" y="813955"/>
                  </a:moveTo>
                  <a:lnTo>
                    <a:pt x="1048804" y="813955"/>
                  </a:lnTo>
                  <a:lnTo>
                    <a:pt x="1048804" y="859485"/>
                  </a:lnTo>
                  <a:lnTo>
                    <a:pt x="1078966" y="859485"/>
                  </a:lnTo>
                  <a:lnTo>
                    <a:pt x="1078966" y="813955"/>
                  </a:lnTo>
                  <a:close/>
                </a:path>
                <a:path w="1337945" h="967104" extrusionOk="0">
                  <a:moveTo>
                    <a:pt x="1079906" y="92214"/>
                  </a:moveTo>
                  <a:lnTo>
                    <a:pt x="1049743" y="92214"/>
                  </a:lnTo>
                  <a:lnTo>
                    <a:pt x="1049743" y="132003"/>
                  </a:lnTo>
                  <a:lnTo>
                    <a:pt x="1079906" y="132003"/>
                  </a:lnTo>
                  <a:lnTo>
                    <a:pt x="1079906" y="92214"/>
                  </a:lnTo>
                  <a:close/>
                </a:path>
                <a:path w="1337945" h="967104" extrusionOk="0">
                  <a:moveTo>
                    <a:pt x="1079906" y="46443"/>
                  </a:moveTo>
                  <a:lnTo>
                    <a:pt x="1049743" y="46443"/>
                  </a:lnTo>
                  <a:lnTo>
                    <a:pt x="1049743" y="86245"/>
                  </a:lnTo>
                  <a:lnTo>
                    <a:pt x="1079906" y="86245"/>
                  </a:lnTo>
                  <a:lnTo>
                    <a:pt x="1079906" y="46443"/>
                  </a:lnTo>
                  <a:close/>
                </a:path>
                <a:path w="1337945" h="967104" extrusionOk="0">
                  <a:moveTo>
                    <a:pt x="1079906" y="1003"/>
                  </a:moveTo>
                  <a:lnTo>
                    <a:pt x="1049743" y="1003"/>
                  </a:lnTo>
                  <a:lnTo>
                    <a:pt x="1049743" y="40805"/>
                  </a:lnTo>
                  <a:lnTo>
                    <a:pt x="1079906" y="40805"/>
                  </a:lnTo>
                  <a:lnTo>
                    <a:pt x="1079906" y="1003"/>
                  </a:lnTo>
                  <a:close/>
                </a:path>
                <a:path w="1337945" h="967104" extrusionOk="0">
                  <a:moveTo>
                    <a:pt x="1123162" y="917981"/>
                  </a:moveTo>
                  <a:lnTo>
                    <a:pt x="1093000" y="917981"/>
                  </a:lnTo>
                  <a:lnTo>
                    <a:pt x="1093000" y="963510"/>
                  </a:lnTo>
                  <a:lnTo>
                    <a:pt x="1123162" y="963510"/>
                  </a:lnTo>
                  <a:lnTo>
                    <a:pt x="1123162" y="917981"/>
                  </a:lnTo>
                  <a:close/>
                </a:path>
                <a:path w="1337945" h="967104" extrusionOk="0">
                  <a:moveTo>
                    <a:pt x="1123162" y="865606"/>
                  </a:moveTo>
                  <a:lnTo>
                    <a:pt x="1093000" y="865606"/>
                  </a:lnTo>
                  <a:lnTo>
                    <a:pt x="1093000" y="911148"/>
                  </a:lnTo>
                  <a:lnTo>
                    <a:pt x="1123162" y="911148"/>
                  </a:lnTo>
                  <a:lnTo>
                    <a:pt x="1123162" y="865606"/>
                  </a:lnTo>
                  <a:close/>
                </a:path>
                <a:path w="1337945" h="967104" extrusionOk="0">
                  <a:moveTo>
                    <a:pt x="1123162" y="813600"/>
                  </a:moveTo>
                  <a:lnTo>
                    <a:pt x="1093000" y="813600"/>
                  </a:lnTo>
                  <a:lnTo>
                    <a:pt x="1093000" y="859129"/>
                  </a:lnTo>
                  <a:lnTo>
                    <a:pt x="1123162" y="859129"/>
                  </a:lnTo>
                  <a:lnTo>
                    <a:pt x="1123162" y="813600"/>
                  </a:lnTo>
                  <a:close/>
                </a:path>
                <a:path w="1337945" h="967104" extrusionOk="0">
                  <a:moveTo>
                    <a:pt x="1124089" y="91897"/>
                  </a:moveTo>
                  <a:lnTo>
                    <a:pt x="1093927" y="91897"/>
                  </a:lnTo>
                  <a:lnTo>
                    <a:pt x="1093927" y="131686"/>
                  </a:lnTo>
                  <a:lnTo>
                    <a:pt x="1124089" y="131686"/>
                  </a:lnTo>
                  <a:lnTo>
                    <a:pt x="1124089" y="91897"/>
                  </a:lnTo>
                  <a:close/>
                </a:path>
                <a:path w="1337945" h="967104" extrusionOk="0">
                  <a:moveTo>
                    <a:pt x="1124089" y="46139"/>
                  </a:moveTo>
                  <a:lnTo>
                    <a:pt x="1093927" y="46139"/>
                  </a:lnTo>
                  <a:lnTo>
                    <a:pt x="1093927" y="85940"/>
                  </a:lnTo>
                  <a:lnTo>
                    <a:pt x="1124089" y="85940"/>
                  </a:lnTo>
                  <a:lnTo>
                    <a:pt x="1124089" y="46139"/>
                  </a:lnTo>
                  <a:close/>
                </a:path>
                <a:path w="1337945" h="967104" extrusionOk="0">
                  <a:moveTo>
                    <a:pt x="1124089" y="685"/>
                  </a:moveTo>
                  <a:lnTo>
                    <a:pt x="1093927" y="685"/>
                  </a:lnTo>
                  <a:lnTo>
                    <a:pt x="1093927" y="40474"/>
                  </a:lnTo>
                  <a:lnTo>
                    <a:pt x="1124089" y="40474"/>
                  </a:lnTo>
                  <a:lnTo>
                    <a:pt x="1124089" y="685"/>
                  </a:lnTo>
                  <a:close/>
                </a:path>
                <a:path w="1337945" h="967104" extrusionOk="0">
                  <a:moveTo>
                    <a:pt x="1291869" y="92252"/>
                  </a:moveTo>
                  <a:lnTo>
                    <a:pt x="1261706" y="92252"/>
                  </a:lnTo>
                  <a:lnTo>
                    <a:pt x="1261706" y="132054"/>
                  </a:lnTo>
                  <a:lnTo>
                    <a:pt x="1291869" y="132054"/>
                  </a:lnTo>
                  <a:lnTo>
                    <a:pt x="1291869" y="92252"/>
                  </a:lnTo>
                  <a:close/>
                </a:path>
                <a:path w="1337945" h="967104" extrusionOk="0">
                  <a:moveTo>
                    <a:pt x="1291869" y="46482"/>
                  </a:moveTo>
                  <a:lnTo>
                    <a:pt x="1261706" y="46482"/>
                  </a:lnTo>
                  <a:lnTo>
                    <a:pt x="1261706" y="86271"/>
                  </a:lnTo>
                  <a:lnTo>
                    <a:pt x="1291869" y="86271"/>
                  </a:lnTo>
                  <a:lnTo>
                    <a:pt x="1291869" y="46482"/>
                  </a:lnTo>
                  <a:close/>
                </a:path>
                <a:path w="1337945" h="967104" extrusionOk="0">
                  <a:moveTo>
                    <a:pt x="1291869" y="1041"/>
                  </a:moveTo>
                  <a:lnTo>
                    <a:pt x="1261706" y="1041"/>
                  </a:lnTo>
                  <a:lnTo>
                    <a:pt x="1261706" y="40830"/>
                  </a:lnTo>
                  <a:lnTo>
                    <a:pt x="1291869" y="40830"/>
                  </a:lnTo>
                  <a:lnTo>
                    <a:pt x="1291869" y="1041"/>
                  </a:lnTo>
                  <a:close/>
                </a:path>
                <a:path w="1337945" h="967104" extrusionOk="0">
                  <a:moveTo>
                    <a:pt x="1293444" y="918070"/>
                  </a:moveTo>
                  <a:lnTo>
                    <a:pt x="1263281" y="918070"/>
                  </a:lnTo>
                  <a:lnTo>
                    <a:pt x="1263281" y="963612"/>
                  </a:lnTo>
                  <a:lnTo>
                    <a:pt x="1293444" y="963612"/>
                  </a:lnTo>
                  <a:lnTo>
                    <a:pt x="1293444" y="918070"/>
                  </a:lnTo>
                  <a:close/>
                </a:path>
                <a:path w="1337945" h="967104" extrusionOk="0">
                  <a:moveTo>
                    <a:pt x="1293444" y="865708"/>
                  </a:moveTo>
                  <a:lnTo>
                    <a:pt x="1263281" y="865708"/>
                  </a:lnTo>
                  <a:lnTo>
                    <a:pt x="1263281" y="911250"/>
                  </a:lnTo>
                  <a:lnTo>
                    <a:pt x="1293444" y="911250"/>
                  </a:lnTo>
                  <a:lnTo>
                    <a:pt x="1293444" y="865708"/>
                  </a:lnTo>
                  <a:close/>
                </a:path>
                <a:path w="1337945" h="967104" extrusionOk="0">
                  <a:moveTo>
                    <a:pt x="1293444" y="813701"/>
                  </a:moveTo>
                  <a:lnTo>
                    <a:pt x="1263281" y="813701"/>
                  </a:lnTo>
                  <a:lnTo>
                    <a:pt x="1263281" y="859243"/>
                  </a:lnTo>
                  <a:lnTo>
                    <a:pt x="1293444" y="859243"/>
                  </a:lnTo>
                  <a:lnTo>
                    <a:pt x="1293444" y="813701"/>
                  </a:lnTo>
                  <a:close/>
                </a:path>
                <a:path w="1337945" h="967104" extrusionOk="0">
                  <a:moveTo>
                    <a:pt x="1336052" y="91935"/>
                  </a:moveTo>
                  <a:lnTo>
                    <a:pt x="1305890" y="91935"/>
                  </a:lnTo>
                  <a:lnTo>
                    <a:pt x="1305890" y="131737"/>
                  </a:lnTo>
                  <a:lnTo>
                    <a:pt x="1336052" y="131737"/>
                  </a:lnTo>
                  <a:lnTo>
                    <a:pt x="1336052" y="91935"/>
                  </a:lnTo>
                  <a:close/>
                </a:path>
                <a:path w="1337945" h="967104" extrusionOk="0">
                  <a:moveTo>
                    <a:pt x="1336052" y="46177"/>
                  </a:moveTo>
                  <a:lnTo>
                    <a:pt x="1305890" y="46177"/>
                  </a:lnTo>
                  <a:lnTo>
                    <a:pt x="1305890" y="85966"/>
                  </a:lnTo>
                  <a:lnTo>
                    <a:pt x="1336052" y="85966"/>
                  </a:lnTo>
                  <a:lnTo>
                    <a:pt x="1336052" y="46177"/>
                  </a:lnTo>
                  <a:close/>
                </a:path>
                <a:path w="1337945" h="967104" extrusionOk="0">
                  <a:moveTo>
                    <a:pt x="1336052" y="723"/>
                  </a:moveTo>
                  <a:lnTo>
                    <a:pt x="1305890" y="723"/>
                  </a:lnTo>
                  <a:lnTo>
                    <a:pt x="1305890" y="40525"/>
                  </a:lnTo>
                  <a:lnTo>
                    <a:pt x="1336052" y="40525"/>
                  </a:lnTo>
                  <a:lnTo>
                    <a:pt x="1336052" y="723"/>
                  </a:lnTo>
                  <a:close/>
                </a:path>
                <a:path w="1337945" h="967104" extrusionOk="0">
                  <a:moveTo>
                    <a:pt x="1337627" y="917714"/>
                  </a:moveTo>
                  <a:lnTo>
                    <a:pt x="1307465" y="917714"/>
                  </a:lnTo>
                  <a:lnTo>
                    <a:pt x="1307465" y="963256"/>
                  </a:lnTo>
                  <a:lnTo>
                    <a:pt x="1337627" y="963256"/>
                  </a:lnTo>
                  <a:lnTo>
                    <a:pt x="1337627" y="917714"/>
                  </a:lnTo>
                  <a:close/>
                </a:path>
                <a:path w="1337945" h="967104" extrusionOk="0">
                  <a:moveTo>
                    <a:pt x="1337627" y="865339"/>
                  </a:moveTo>
                  <a:lnTo>
                    <a:pt x="1307465" y="865339"/>
                  </a:lnTo>
                  <a:lnTo>
                    <a:pt x="1307465" y="910882"/>
                  </a:lnTo>
                  <a:lnTo>
                    <a:pt x="1337627" y="910882"/>
                  </a:lnTo>
                  <a:lnTo>
                    <a:pt x="1337627" y="865339"/>
                  </a:lnTo>
                  <a:close/>
                </a:path>
                <a:path w="1337945" h="967104" extrusionOk="0">
                  <a:moveTo>
                    <a:pt x="1337627" y="813333"/>
                  </a:moveTo>
                  <a:lnTo>
                    <a:pt x="1307465" y="813333"/>
                  </a:lnTo>
                  <a:lnTo>
                    <a:pt x="1307465" y="858875"/>
                  </a:lnTo>
                  <a:lnTo>
                    <a:pt x="1337627" y="858875"/>
                  </a:lnTo>
                  <a:lnTo>
                    <a:pt x="1337627" y="8133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0" name="object 160"/>
            <p:cNvSpPr/>
            <p:nvPr/>
          </p:nvSpPr>
          <p:spPr bwMode="auto">
            <a:xfrm>
              <a:off x="2707451" y="5160410"/>
              <a:ext cx="2169234" cy="662766"/>
            </a:xfrm>
            <a:custGeom>
              <a:avLst/>
              <a:gdLst>
                <a:gd name="T0" fmla="*/ 76758 w 1799589"/>
                <a:gd name="T1" fmla="*/ 28063 h 730885"/>
                <a:gd name="T2" fmla="*/ 0 w 1799589"/>
                <a:gd name="T3" fmla="*/ 194 h 730885"/>
                <a:gd name="T4" fmla="*/ 3522 w 1799589"/>
                <a:gd name="T5" fmla="*/ 245106 h 730885"/>
                <a:gd name="T6" fmla="*/ 80250 w 1799589"/>
                <a:gd name="T7" fmla="*/ 217051 h 730885"/>
                <a:gd name="T8" fmla="*/ 80250 w 1799589"/>
                <a:gd name="T9" fmla="*/ 164785 h 730885"/>
                <a:gd name="T10" fmla="*/ 189233 w 1799589"/>
                <a:gd name="T11" fmla="*/ 27870 h 730885"/>
                <a:gd name="T12" fmla="*/ 112474 w 1799589"/>
                <a:gd name="T13" fmla="*/ 0 h 730885"/>
                <a:gd name="T14" fmla="*/ 115993 w 1799589"/>
                <a:gd name="T15" fmla="*/ 244911 h 730885"/>
                <a:gd name="T16" fmla="*/ 192753 w 1799589"/>
                <a:gd name="T17" fmla="*/ 216856 h 730885"/>
                <a:gd name="T18" fmla="*/ 192753 w 1799589"/>
                <a:gd name="T19" fmla="*/ 164591 h 730885"/>
                <a:gd name="T20" fmla="*/ 580561 w 1799589"/>
                <a:gd name="T21" fmla="*/ 220149 h 730885"/>
                <a:gd name="T22" fmla="*/ 503799 w 1799589"/>
                <a:gd name="T23" fmla="*/ 192094 h 730885"/>
                <a:gd name="T24" fmla="*/ 503799 w 1799589"/>
                <a:gd name="T25" fmla="*/ 188621 h 730885"/>
                <a:gd name="T26" fmla="*/ 582369 w 1799589"/>
                <a:gd name="T27" fmla="*/ 80570 h 730885"/>
                <a:gd name="T28" fmla="*/ 582369 w 1799589"/>
                <a:gd name="T29" fmla="*/ 28110 h 730885"/>
                <a:gd name="T30" fmla="*/ 693034 w 1799589"/>
                <a:gd name="T31" fmla="*/ 219964 h 730885"/>
                <a:gd name="T32" fmla="*/ 616274 w 1799589"/>
                <a:gd name="T33" fmla="*/ 191899 h 730885"/>
                <a:gd name="T34" fmla="*/ 616274 w 1799589"/>
                <a:gd name="T35" fmla="*/ 188435 h 730885"/>
                <a:gd name="T36" fmla="*/ 694811 w 1799589"/>
                <a:gd name="T37" fmla="*/ 80383 h 730885"/>
                <a:gd name="T38" fmla="*/ 694811 w 1799589"/>
                <a:gd name="T39" fmla="*/ 27916 h 730885"/>
                <a:gd name="T40" fmla="*/ 1086044 w 1799589"/>
                <a:gd name="T41" fmla="*/ 57132 h 730885"/>
                <a:gd name="T42" fmla="*/ 1009315 w 1799589"/>
                <a:gd name="T43" fmla="*/ 29076 h 730885"/>
                <a:gd name="T44" fmla="*/ 1009315 w 1799589"/>
                <a:gd name="T45" fmla="*/ 25611 h 730885"/>
                <a:gd name="T46" fmla="*/ 1088952 w 1799589"/>
                <a:gd name="T47" fmla="*/ 244460 h 730885"/>
                <a:gd name="T48" fmla="*/ 1088952 w 1799589"/>
                <a:gd name="T49" fmla="*/ 192000 h 730885"/>
                <a:gd name="T50" fmla="*/ 1091957 w 1799589"/>
                <a:gd name="T51" fmla="*/ 418006 h 730885"/>
                <a:gd name="T52" fmla="*/ 1015196 w 1799589"/>
                <a:gd name="T53" fmla="*/ 385894 h 730885"/>
                <a:gd name="T54" fmla="*/ 1015196 w 1799589"/>
                <a:gd name="T55" fmla="*/ 381930 h 730885"/>
                <a:gd name="T56" fmla="*/ 1198514 w 1799589"/>
                <a:gd name="T57" fmla="*/ 81334 h 730885"/>
                <a:gd name="T58" fmla="*/ 1198514 w 1799589"/>
                <a:gd name="T59" fmla="*/ 28882 h 730885"/>
                <a:gd name="T60" fmla="*/ 1201456 w 1799589"/>
                <a:gd name="T61" fmla="*/ 219862 h 730885"/>
                <a:gd name="T62" fmla="*/ 1124697 w 1799589"/>
                <a:gd name="T63" fmla="*/ 191806 h 730885"/>
                <a:gd name="T64" fmla="*/ 1124697 w 1799589"/>
                <a:gd name="T65" fmla="*/ 188341 h 730885"/>
                <a:gd name="T66" fmla="*/ 1204460 w 1799589"/>
                <a:gd name="T67" fmla="*/ 445704 h 730885"/>
                <a:gd name="T68" fmla="*/ 1204460 w 1799589"/>
                <a:gd name="T69" fmla="*/ 385676 h 730885"/>
                <a:gd name="T70" fmla="*/ 2319464 w 1799589"/>
                <a:gd name="T71" fmla="*/ 418388 h 730885"/>
                <a:gd name="T72" fmla="*/ 2242702 w 1799589"/>
                <a:gd name="T73" fmla="*/ 386283 h 730885"/>
                <a:gd name="T74" fmla="*/ 2242702 w 1799589"/>
                <a:gd name="T75" fmla="*/ 382311 h 730885"/>
                <a:gd name="T76" fmla="*/ 2431938 w 1799589"/>
                <a:gd name="T77" fmla="*/ 446093 h 730885"/>
                <a:gd name="T78" fmla="*/ 2431938 w 1799589"/>
                <a:gd name="T79" fmla="*/ 386058 h 730885"/>
                <a:gd name="T80" fmla="*/ 2863663 w 1799589"/>
                <a:gd name="T81" fmla="*/ 416045 h 730885"/>
                <a:gd name="T82" fmla="*/ 2786873 w 1799589"/>
                <a:gd name="T83" fmla="*/ 383931 h 730885"/>
                <a:gd name="T84" fmla="*/ 2786873 w 1799589"/>
                <a:gd name="T85" fmla="*/ 379969 h 730885"/>
                <a:gd name="T86" fmla="*/ 2976137 w 1799589"/>
                <a:gd name="T87" fmla="*/ 443743 h 730885"/>
                <a:gd name="T88" fmla="*/ 2976137 w 1799589"/>
                <a:gd name="T89" fmla="*/ 383705 h 730885"/>
                <a:gd name="T90" fmla="*/ 3394003 w 1799589"/>
                <a:gd name="T91" fmla="*/ 417875 h 730885"/>
                <a:gd name="T92" fmla="*/ 3317243 w 1799589"/>
                <a:gd name="T93" fmla="*/ 385768 h 730885"/>
                <a:gd name="T94" fmla="*/ 3317243 w 1799589"/>
                <a:gd name="T95" fmla="*/ 381798 h 730885"/>
                <a:gd name="T96" fmla="*/ 3506476 w 1799589"/>
                <a:gd name="T97" fmla="*/ 445572 h 730885"/>
                <a:gd name="T98" fmla="*/ 3506476 w 1799589"/>
                <a:gd name="T99" fmla="*/ 385544 h 730885"/>
                <a:gd name="T100" fmla="*/ 3929702 w 1799589"/>
                <a:gd name="T101" fmla="*/ 420148 h 730885"/>
                <a:gd name="T102" fmla="*/ 3852944 w 1799589"/>
                <a:gd name="T103" fmla="*/ 388043 h 730885"/>
                <a:gd name="T104" fmla="*/ 3852944 w 1799589"/>
                <a:gd name="T105" fmla="*/ 384080 h 730885"/>
                <a:gd name="T106" fmla="*/ 4042176 w 1799589"/>
                <a:gd name="T107" fmla="*/ 447845 h 730885"/>
                <a:gd name="T108" fmla="*/ 4042176 w 1799589"/>
                <a:gd name="T109" fmla="*/ 387817 h 730885"/>
                <a:gd name="T110" fmla="*/ 4466439 w 1799589"/>
                <a:gd name="T111" fmla="*/ 419252 h 730885"/>
                <a:gd name="T112" fmla="*/ 4502151 w 1799589"/>
                <a:gd name="T113" fmla="*/ 419035 h 730885"/>
                <a:gd name="T114" fmla="*/ 4502151 w 1799589"/>
                <a:gd name="T115" fmla="*/ 414845 h 730885"/>
                <a:gd name="T116" fmla="*/ 4578911 w 1799589"/>
                <a:gd name="T117" fmla="*/ 382958 h 73088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799589" h="730885" extrusionOk="0">
                  <a:moveTo>
                    <a:pt x="30162" y="91528"/>
                  </a:moveTo>
                  <a:lnTo>
                    <a:pt x="0" y="91528"/>
                  </a:lnTo>
                  <a:lnTo>
                    <a:pt x="0" y="131330"/>
                  </a:lnTo>
                  <a:lnTo>
                    <a:pt x="30162" y="131330"/>
                  </a:lnTo>
                  <a:lnTo>
                    <a:pt x="30162" y="91528"/>
                  </a:lnTo>
                  <a:close/>
                </a:path>
                <a:path w="1799589" h="730885" extrusionOk="0">
                  <a:moveTo>
                    <a:pt x="30162" y="45770"/>
                  </a:moveTo>
                  <a:lnTo>
                    <a:pt x="0" y="45770"/>
                  </a:lnTo>
                  <a:lnTo>
                    <a:pt x="0" y="85559"/>
                  </a:lnTo>
                  <a:lnTo>
                    <a:pt x="30162" y="85559"/>
                  </a:lnTo>
                  <a:lnTo>
                    <a:pt x="30162" y="45770"/>
                  </a:lnTo>
                  <a:close/>
                </a:path>
                <a:path w="1799589" h="730885" extrusionOk="0">
                  <a:moveTo>
                    <a:pt x="30162" y="317"/>
                  </a:moveTo>
                  <a:lnTo>
                    <a:pt x="0" y="317"/>
                  </a:lnTo>
                  <a:lnTo>
                    <a:pt x="0" y="40119"/>
                  </a:lnTo>
                  <a:lnTo>
                    <a:pt x="30162" y="40119"/>
                  </a:lnTo>
                  <a:lnTo>
                    <a:pt x="30162" y="317"/>
                  </a:lnTo>
                  <a:close/>
                </a:path>
                <a:path w="1799589" h="730885" extrusionOk="0">
                  <a:moveTo>
                    <a:pt x="31534" y="359968"/>
                  </a:moveTo>
                  <a:lnTo>
                    <a:pt x="1384" y="359968"/>
                  </a:lnTo>
                  <a:lnTo>
                    <a:pt x="1384" y="399757"/>
                  </a:lnTo>
                  <a:lnTo>
                    <a:pt x="31534" y="399757"/>
                  </a:lnTo>
                  <a:lnTo>
                    <a:pt x="31534" y="359968"/>
                  </a:lnTo>
                  <a:close/>
                </a:path>
                <a:path w="1799589" h="730885" extrusionOk="0">
                  <a:moveTo>
                    <a:pt x="31534" y="314210"/>
                  </a:moveTo>
                  <a:lnTo>
                    <a:pt x="1384" y="314210"/>
                  </a:lnTo>
                  <a:lnTo>
                    <a:pt x="1384" y="353999"/>
                  </a:lnTo>
                  <a:lnTo>
                    <a:pt x="31534" y="353999"/>
                  </a:lnTo>
                  <a:lnTo>
                    <a:pt x="31534" y="314210"/>
                  </a:lnTo>
                  <a:close/>
                </a:path>
                <a:path w="1799589" h="730885" extrusionOk="0">
                  <a:moveTo>
                    <a:pt x="31534" y="268757"/>
                  </a:moveTo>
                  <a:lnTo>
                    <a:pt x="1384" y="268757"/>
                  </a:lnTo>
                  <a:lnTo>
                    <a:pt x="1384" y="308546"/>
                  </a:lnTo>
                  <a:lnTo>
                    <a:pt x="31534" y="308546"/>
                  </a:lnTo>
                  <a:lnTo>
                    <a:pt x="31534" y="268757"/>
                  </a:lnTo>
                  <a:close/>
                </a:path>
                <a:path w="1799589" h="730885" extrusionOk="0">
                  <a:moveTo>
                    <a:pt x="74358" y="91211"/>
                  </a:moveTo>
                  <a:lnTo>
                    <a:pt x="44196" y="91211"/>
                  </a:lnTo>
                  <a:lnTo>
                    <a:pt x="44196" y="131000"/>
                  </a:lnTo>
                  <a:lnTo>
                    <a:pt x="74358" y="131000"/>
                  </a:lnTo>
                  <a:lnTo>
                    <a:pt x="74358" y="91211"/>
                  </a:lnTo>
                  <a:close/>
                </a:path>
                <a:path w="1799589" h="730885" extrusionOk="0">
                  <a:moveTo>
                    <a:pt x="74358" y="45453"/>
                  </a:moveTo>
                  <a:lnTo>
                    <a:pt x="44196" y="45453"/>
                  </a:lnTo>
                  <a:lnTo>
                    <a:pt x="44196" y="85255"/>
                  </a:lnTo>
                  <a:lnTo>
                    <a:pt x="74358" y="85255"/>
                  </a:lnTo>
                  <a:lnTo>
                    <a:pt x="74358" y="45453"/>
                  </a:lnTo>
                  <a:close/>
                </a:path>
                <a:path w="1799589" h="730885" extrusionOk="0">
                  <a:moveTo>
                    <a:pt x="74358" y="0"/>
                  </a:moveTo>
                  <a:lnTo>
                    <a:pt x="44196" y="0"/>
                  </a:lnTo>
                  <a:lnTo>
                    <a:pt x="44196" y="39789"/>
                  </a:lnTo>
                  <a:lnTo>
                    <a:pt x="74358" y="39789"/>
                  </a:lnTo>
                  <a:lnTo>
                    <a:pt x="74358" y="0"/>
                  </a:lnTo>
                  <a:close/>
                </a:path>
                <a:path w="1799589" h="730885" extrusionOk="0">
                  <a:moveTo>
                    <a:pt x="75742" y="359651"/>
                  </a:moveTo>
                  <a:lnTo>
                    <a:pt x="45580" y="359651"/>
                  </a:lnTo>
                  <a:lnTo>
                    <a:pt x="45580" y="399440"/>
                  </a:lnTo>
                  <a:lnTo>
                    <a:pt x="75742" y="399440"/>
                  </a:lnTo>
                  <a:lnTo>
                    <a:pt x="75742" y="359651"/>
                  </a:lnTo>
                  <a:close/>
                </a:path>
                <a:path w="1799589" h="730885" extrusionOk="0">
                  <a:moveTo>
                    <a:pt x="75742" y="313893"/>
                  </a:moveTo>
                  <a:lnTo>
                    <a:pt x="45580" y="313893"/>
                  </a:lnTo>
                  <a:lnTo>
                    <a:pt x="45580" y="353682"/>
                  </a:lnTo>
                  <a:lnTo>
                    <a:pt x="75742" y="353682"/>
                  </a:lnTo>
                  <a:lnTo>
                    <a:pt x="75742" y="313893"/>
                  </a:lnTo>
                  <a:close/>
                </a:path>
                <a:path w="1799589" h="730885" extrusionOk="0">
                  <a:moveTo>
                    <a:pt x="75742" y="268439"/>
                  </a:moveTo>
                  <a:lnTo>
                    <a:pt x="45580" y="268439"/>
                  </a:lnTo>
                  <a:lnTo>
                    <a:pt x="45580" y="308241"/>
                  </a:lnTo>
                  <a:lnTo>
                    <a:pt x="75742" y="308241"/>
                  </a:lnTo>
                  <a:lnTo>
                    <a:pt x="75742" y="268439"/>
                  </a:lnTo>
                  <a:close/>
                </a:path>
                <a:path w="1799589" h="730885" extrusionOk="0">
                  <a:moveTo>
                    <a:pt x="226352" y="576529"/>
                  </a:moveTo>
                  <a:lnTo>
                    <a:pt x="196189" y="576529"/>
                  </a:lnTo>
                  <a:lnTo>
                    <a:pt x="196189" y="622071"/>
                  </a:lnTo>
                  <a:lnTo>
                    <a:pt x="226352" y="622071"/>
                  </a:lnTo>
                  <a:lnTo>
                    <a:pt x="226352" y="576529"/>
                  </a:lnTo>
                  <a:close/>
                </a:path>
                <a:path w="1799589" h="730885" extrusionOk="0">
                  <a:moveTo>
                    <a:pt x="228130" y="359054"/>
                  </a:moveTo>
                  <a:lnTo>
                    <a:pt x="197967" y="359054"/>
                  </a:lnTo>
                  <a:lnTo>
                    <a:pt x="197967" y="398856"/>
                  </a:lnTo>
                  <a:lnTo>
                    <a:pt x="228130" y="398856"/>
                  </a:lnTo>
                  <a:lnTo>
                    <a:pt x="228130" y="359054"/>
                  </a:lnTo>
                  <a:close/>
                </a:path>
                <a:path w="1799589" h="730885" extrusionOk="0">
                  <a:moveTo>
                    <a:pt x="228130" y="313296"/>
                  </a:moveTo>
                  <a:lnTo>
                    <a:pt x="197967" y="313296"/>
                  </a:lnTo>
                  <a:lnTo>
                    <a:pt x="197967" y="353085"/>
                  </a:lnTo>
                  <a:lnTo>
                    <a:pt x="228130" y="353085"/>
                  </a:lnTo>
                  <a:lnTo>
                    <a:pt x="228130" y="313296"/>
                  </a:lnTo>
                  <a:close/>
                </a:path>
                <a:path w="1799589" h="730885" extrusionOk="0">
                  <a:moveTo>
                    <a:pt x="228130" y="267843"/>
                  </a:moveTo>
                  <a:lnTo>
                    <a:pt x="197967" y="267843"/>
                  </a:lnTo>
                  <a:lnTo>
                    <a:pt x="197967" y="307632"/>
                  </a:lnTo>
                  <a:lnTo>
                    <a:pt x="228130" y="307632"/>
                  </a:lnTo>
                  <a:lnTo>
                    <a:pt x="228130" y="267843"/>
                  </a:lnTo>
                  <a:close/>
                </a:path>
                <a:path w="1799589" h="730885" extrusionOk="0">
                  <a:moveTo>
                    <a:pt x="228841" y="91605"/>
                  </a:moveTo>
                  <a:lnTo>
                    <a:pt x="198678" y="91605"/>
                  </a:lnTo>
                  <a:lnTo>
                    <a:pt x="198678" y="131406"/>
                  </a:lnTo>
                  <a:lnTo>
                    <a:pt x="228841" y="131406"/>
                  </a:lnTo>
                  <a:lnTo>
                    <a:pt x="228841" y="91605"/>
                  </a:lnTo>
                  <a:close/>
                </a:path>
                <a:path w="1799589" h="730885" extrusionOk="0">
                  <a:moveTo>
                    <a:pt x="228841" y="45847"/>
                  </a:moveTo>
                  <a:lnTo>
                    <a:pt x="198678" y="45847"/>
                  </a:lnTo>
                  <a:lnTo>
                    <a:pt x="198678" y="85648"/>
                  </a:lnTo>
                  <a:lnTo>
                    <a:pt x="228841" y="85648"/>
                  </a:lnTo>
                  <a:lnTo>
                    <a:pt x="228841" y="45847"/>
                  </a:lnTo>
                  <a:close/>
                </a:path>
                <a:path w="1799589" h="730885" extrusionOk="0">
                  <a:moveTo>
                    <a:pt x="228841" y="393"/>
                  </a:moveTo>
                  <a:lnTo>
                    <a:pt x="198678" y="393"/>
                  </a:lnTo>
                  <a:lnTo>
                    <a:pt x="198678" y="40182"/>
                  </a:lnTo>
                  <a:lnTo>
                    <a:pt x="228841" y="40182"/>
                  </a:lnTo>
                  <a:lnTo>
                    <a:pt x="228841" y="393"/>
                  </a:lnTo>
                  <a:close/>
                </a:path>
                <a:path w="1799589" h="730885" extrusionOk="0">
                  <a:moveTo>
                    <a:pt x="272326" y="358749"/>
                  </a:moveTo>
                  <a:lnTo>
                    <a:pt x="242163" y="358749"/>
                  </a:lnTo>
                  <a:lnTo>
                    <a:pt x="242163" y="398551"/>
                  </a:lnTo>
                  <a:lnTo>
                    <a:pt x="272326" y="398551"/>
                  </a:lnTo>
                  <a:lnTo>
                    <a:pt x="272326" y="358749"/>
                  </a:lnTo>
                  <a:close/>
                </a:path>
                <a:path w="1799589" h="730885" extrusionOk="0">
                  <a:moveTo>
                    <a:pt x="272326" y="312978"/>
                  </a:moveTo>
                  <a:lnTo>
                    <a:pt x="242163" y="312978"/>
                  </a:lnTo>
                  <a:lnTo>
                    <a:pt x="242163" y="352767"/>
                  </a:lnTo>
                  <a:lnTo>
                    <a:pt x="272326" y="352767"/>
                  </a:lnTo>
                  <a:lnTo>
                    <a:pt x="272326" y="312978"/>
                  </a:lnTo>
                  <a:close/>
                </a:path>
                <a:path w="1799589" h="730885" extrusionOk="0">
                  <a:moveTo>
                    <a:pt x="272326" y="267525"/>
                  </a:moveTo>
                  <a:lnTo>
                    <a:pt x="242163" y="267525"/>
                  </a:lnTo>
                  <a:lnTo>
                    <a:pt x="242163" y="307327"/>
                  </a:lnTo>
                  <a:lnTo>
                    <a:pt x="272326" y="307327"/>
                  </a:lnTo>
                  <a:lnTo>
                    <a:pt x="272326" y="267525"/>
                  </a:lnTo>
                  <a:close/>
                </a:path>
                <a:path w="1799589" h="730885" extrusionOk="0">
                  <a:moveTo>
                    <a:pt x="273024" y="91300"/>
                  </a:moveTo>
                  <a:lnTo>
                    <a:pt x="242862" y="91300"/>
                  </a:lnTo>
                  <a:lnTo>
                    <a:pt x="242862" y="131102"/>
                  </a:lnTo>
                  <a:lnTo>
                    <a:pt x="273024" y="131102"/>
                  </a:lnTo>
                  <a:lnTo>
                    <a:pt x="273024" y="91300"/>
                  </a:lnTo>
                  <a:close/>
                </a:path>
                <a:path w="1799589" h="730885" extrusionOk="0">
                  <a:moveTo>
                    <a:pt x="273024" y="45529"/>
                  </a:moveTo>
                  <a:lnTo>
                    <a:pt x="242862" y="45529"/>
                  </a:lnTo>
                  <a:lnTo>
                    <a:pt x="242862" y="85318"/>
                  </a:lnTo>
                  <a:lnTo>
                    <a:pt x="273024" y="85318"/>
                  </a:lnTo>
                  <a:lnTo>
                    <a:pt x="273024" y="45529"/>
                  </a:lnTo>
                  <a:close/>
                </a:path>
                <a:path w="1799589" h="730885" extrusionOk="0">
                  <a:moveTo>
                    <a:pt x="273024" y="76"/>
                  </a:moveTo>
                  <a:lnTo>
                    <a:pt x="242862" y="76"/>
                  </a:lnTo>
                  <a:lnTo>
                    <a:pt x="242862" y="39878"/>
                  </a:lnTo>
                  <a:lnTo>
                    <a:pt x="273024" y="39878"/>
                  </a:lnTo>
                  <a:lnTo>
                    <a:pt x="273024" y="76"/>
                  </a:lnTo>
                  <a:close/>
                </a:path>
                <a:path w="1799589" h="730885" extrusionOk="0">
                  <a:moveTo>
                    <a:pt x="426758" y="93179"/>
                  </a:moveTo>
                  <a:lnTo>
                    <a:pt x="396608" y="93179"/>
                  </a:lnTo>
                  <a:lnTo>
                    <a:pt x="396608" y="132969"/>
                  </a:lnTo>
                  <a:lnTo>
                    <a:pt x="426758" y="132969"/>
                  </a:lnTo>
                  <a:lnTo>
                    <a:pt x="426758" y="93179"/>
                  </a:lnTo>
                  <a:close/>
                </a:path>
                <a:path w="1799589" h="730885" extrusionOk="0">
                  <a:moveTo>
                    <a:pt x="426758" y="47421"/>
                  </a:moveTo>
                  <a:lnTo>
                    <a:pt x="396608" y="47421"/>
                  </a:lnTo>
                  <a:lnTo>
                    <a:pt x="396608" y="87210"/>
                  </a:lnTo>
                  <a:lnTo>
                    <a:pt x="426758" y="87210"/>
                  </a:lnTo>
                  <a:lnTo>
                    <a:pt x="426758" y="47421"/>
                  </a:lnTo>
                  <a:close/>
                </a:path>
                <a:path w="1799589" h="730885" extrusionOk="0">
                  <a:moveTo>
                    <a:pt x="426758" y="1968"/>
                  </a:moveTo>
                  <a:lnTo>
                    <a:pt x="396608" y="1968"/>
                  </a:lnTo>
                  <a:lnTo>
                    <a:pt x="396608" y="41770"/>
                  </a:lnTo>
                  <a:lnTo>
                    <a:pt x="426758" y="41770"/>
                  </a:lnTo>
                  <a:lnTo>
                    <a:pt x="426758" y="1968"/>
                  </a:lnTo>
                  <a:close/>
                </a:path>
                <a:path w="1799589" h="730885" extrusionOk="0">
                  <a:moveTo>
                    <a:pt x="427901" y="358902"/>
                  </a:moveTo>
                  <a:lnTo>
                    <a:pt x="397764" y="358902"/>
                  </a:lnTo>
                  <a:lnTo>
                    <a:pt x="397764" y="398703"/>
                  </a:lnTo>
                  <a:lnTo>
                    <a:pt x="427901" y="398703"/>
                  </a:lnTo>
                  <a:lnTo>
                    <a:pt x="427901" y="358902"/>
                  </a:lnTo>
                  <a:close/>
                </a:path>
                <a:path w="1799589" h="730885" extrusionOk="0">
                  <a:moveTo>
                    <a:pt x="427901" y="313143"/>
                  </a:moveTo>
                  <a:lnTo>
                    <a:pt x="397764" y="313143"/>
                  </a:lnTo>
                  <a:lnTo>
                    <a:pt x="397764" y="352933"/>
                  </a:lnTo>
                  <a:lnTo>
                    <a:pt x="427901" y="352933"/>
                  </a:lnTo>
                  <a:lnTo>
                    <a:pt x="427901" y="313143"/>
                  </a:lnTo>
                  <a:close/>
                </a:path>
                <a:path w="1799589" h="730885" extrusionOk="0">
                  <a:moveTo>
                    <a:pt x="427901" y="267690"/>
                  </a:moveTo>
                  <a:lnTo>
                    <a:pt x="397764" y="267690"/>
                  </a:lnTo>
                  <a:lnTo>
                    <a:pt x="397764" y="307479"/>
                  </a:lnTo>
                  <a:lnTo>
                    <a:pt x="427901" y="307479"/>
                  </a:lnTo>
                  <a:lnTo>
                    <a:pt x="427901" y="267690"/>
                  </a:lnTo>
                  <a:close/>
                </a:path>
                <a:path w="1799589" h="730885" extrusionOk="0">
                  <a:moveTo>
                    <a:pt x="429082" y="681748"/>
                  </a:moveTo>
                  <a:lnTo>
                    <a:pt x="398919" y="681748"/>
                  </a:lnTo>
                  <a:lnTo>
                    <a:pt x="398919" y="727290"/>
                  </a:lnTo>
                  <a:lnTo>
                    <a:pt x="429082" y="727290"/>
                  </a:lnTo>
                  <a:lnTo>
                    <a:pt x="429082" y="681748"/>
                  </a:lnTo>
                  <a:close/>
                </a:path>
                <a:path w="1799589" h="730885" extrusionOk="0">
                  <a:moveTo>
                    <a:pt x="429082" y="629373"/>
                  </a:moveTo>
                  <a:lnTo>
                    <a:pt x="398919" y="629373"/>
                  </a:lnTo>
                  <a:lnTo>
                    <a:pt x="398919" y="674916"/>
                  </a:lnTo>
                  <a:lnTo>
                    <a:pt x="429082" y="674916"/>
                  </a:lnTo>
                  <a:lnTo>
                    <a:pt x="429082" y="629373"/>
                  </a:lnTo>
                  <a:close/>
                </a:path>
                <a:path w="1799589" h="730885" extrusionOk="0">
                  <a:moveTo>
                    <a:pt x="429082" y="577367"/>
                  </a:moveTo>
                  <a:lnTo>
                    <a:pt x="398919" y="577367"/>
                  </a:lnTo>
                  <a:lnTo>
                    <a:pt x="398919" y="622909"/>
                  </a:lnTo>
                  <a:lnTo>
                    <a:pt x="429082" y="622909"/>
                  </a:lnTo>
                  <a:lnTo>
                    <a:pt x="429082" y="577367"/>
                  </a:lnTo>
                  <a:close/>
                </a:path>
                <a:path w="1799589" h="730885" extrusionOk="0">
                  <a:moveTo>
                    <a:pt x="470954" y="92862"/>
                  </a:moveTo>
                  <a:lnTo>
                    <a:pt x="440791" y="92862"/>
                  </a:lnTo>
                  <a:lnTo>
                    <a:pt x="440791" y="132651"/>
                  </a:lnTo>
                  <a:lnTo>
                    <a:pt x="470954" y="132651"/>
                  </a:lnTo>
                  <a:lnTo>
                    <a:pt x="470954" y="92862"/>
                  </a:lnTo>
                  <a:close/>
                </a:path>
                <a:path w="1799589" h="730885" extrusionOk="0">
                  <a:moveTo>
                    <a:pt x="470954" y="47104"/>
                  </a:moveTo>
                  <a:lnTo>
                    <a:pt x="440791" y="47104"/>
                  </a:lnTo>
                  <a:lnTo>
                    <a:pt x="440791" y="86906"/>
                  </a:lnTo>
                  <a:lnTo>
                    <a:pt x="470954" y="86906"/>
                  </a:lnTo>
                  <a:lnTo>
                    <a:pt x="470954" y="47104"/>
                  </a:lnTo>
                  <a:close/>
                </a:path>
                <a:path w="1799589" h="730885" extrusionOk="0">
                  <a:moveTo>
                    <a:pt x="470954" y="1651"/>
                  </a:moveTo>
                  <a:lnTo>
                    <a:pt x="440791" y="1651"/>
                  </a:lnTo>
                  <a:lnTo>
                    <a:pt x="440791" y="41452"/>
                  </a:lnTo>
                  <a:lnTo>
                    <a:pt x="470954" y="41452"/>
                  </a:lnTo>
                  <a:lnTo>
                    <a:pt x="470954" y="1651"/>
                  </a:lnTo>
                  <a:close/>
                </a:path>
                <a:path w="1799589" h="730885" extrusionOk="0">
                  <a:moveTo>
                    <a:pt x="472109" y="358584"/>
                  </a:moveTo>
                  <a:lnTo>
                    <a:pt x="441947" y="358584"/>
                  </a:lnTo>
                  <a:lnTo>
                    <a:pt x="441947" y="398386"/>
                  </a:lnTo>
                  <a:lnTo>
                    <a:pt x="472109" y="398386"/>
                  </a:lnTo>
                  <a:lnTo>
                    <a:pt x="472109" y="358584"/>
                  </a:lnTo>
                  <a:close/>
                </a:path>
                <a:path w="1799589" h="730885" extrusionOk="0">
                  <a:moveTo>
                    <a:pt x="472109" y="312826"/>
                  </a:moveTo>
                  <a:lnTo>
                    <a:pt x="441947" y="312826"/>
                  </a:lnTo>
                  <a:lnTo>
                    <a:pt x="441947" y="352615"/>
                  </a:lnTo>
                  <a:lnTo>
                    <a:pt x="472109" y="352615"/>
                  </a:lnTo>
                  <a:lnTo>
                    <a:pt x="472109" y="312826"/>
                  </a:lnTo>
                  <a:close/>
                </a:path>
                <a:path w="1799589" h="730885" extrusionOk="0">
                  <a:moveTo>
                    <a:pt x="472109" y="267373"/>
                  </a:moveTo>
                  <a:lnTo>
                    <a:pt x="441947" y="267373"/>
                  </a:lnTo>
                  <a:lnTo>
                    <a:pt x="441947" y="307174"/>
                  </a:lnTo>
                  <a:lnTo>
                    <a:pt x="472109" y="307174"/>
                  </a:lnTo>
                  <a:lnTo>
                    <a:pt x="472109" y="267373"/>
                  </a:lnTo>
                  <a:close/>
                </a:path>
                <a:path w="1799589" h="730885" extrusionOk="0">
                  <a:moveTo>
                    <a:pt x="473290" y="681380"/>
                  </a:moveTo>
                  <a:lnTo>
                    <a:pt x="443128" y="681380"/>
                  </a:lnTo>
                  <a:lnTo>
                    <a:pt x="443128" y="726922"/>
                  </a:lnTo>
                  <a:lnTo>
                    <a:pt x="473290" y="726922"/>
                  </a:lnTo>
                  <a:lnTo>
                    <a:pt x="473290" y="681380"/>
                  </a:lnTo>
                  <a:close/>
                </a:path>
                <a:path w="1799589" h="730885" extrusionOk="0">
                  <a:moveTo>
                    <a:pt x="473290" y="629018"/>
                  </a:moveTo>
                  <a:lnTo>
                    <a:pt x="443128" y="629018"/>
                  </a:lnTo>
                  <a:lnTo>
                    <a:pt x="443128" y="674560"/>
                  </a:lnTo>
                  <a:lnTo>
                    <a:pt x="473290" y="674560"/>
                  </a:lnTo>
                  <a:lnTo>
                    <a:pt x="473290" y="629018"/>
                  </a:lnTo>
                  <a:close/>
                </a:path>
                <a:path w="1799589" h="730885" extrusionOk="0">
                  <a:moveTo>
                    <a:pt x="473290" y="577011"/>
                  </a:moveTo>
                  <a:lnTo>
                    <a:pt x="443128" y="577011"/>
                  </a:lnTo>
                  <a:lnTo>
                    <a:pt x="443128" y="622541"/>
                  </a:lnTo>
                  <a:lnTo>
                    <a:pt x="473290" y="622541"/>
                  </a:lnTo>
                  <a:lnTo>
                    <a:pt x="473290" y="577011"/>
                  </a:lnTo>
                  <a:close/>
                </a:path>
                <a:path w="1799589" h="730885" extrusionOk="0">
                  <a:moveTo>
                    <a:pt x="911428" y="682371"/>
                  </a:moveTo>
                  <a:lnTo>
                    <a:pt x="881265" y="682371"/>
                  </a:lnTo>
                  <a:lnTo>
                    <a:pt x="881265" y="727900"/>
                  </a:lnTo>
                  <a:lnTo>
                    <a:pt x="911428" y="727900"/>
                  </a:lnTo>
                  <a:lnTo>
                    <a:pt x="911428" y="682371"/>
                  </a:lnTo>
                  <a:close/>
                </a:path>
                <a:path w="1799589" h="730885" extrusionOk="0">
                  <a:moveTo>
                    <a:pt x="911428" y="630008"/>
                  </a:moveTo>
                  <a:lnTo>
                    <a:pt x="881265" y="630008"/>
                  </a:lnTo>
                  <a:lnTo>
                    <a:pt x="881265" y="675538"/>
                  </a:lnTo>
                  <a:lnTo>
                    <a:pt x="911428" y="675538"/>
                  </a:lnTo>
                  <a:lnTo>
                    <a:pt x="911428" y="630008"/>
                  </a:lnTo>
                  <a:close/>
                </a:path>
                <a:path w="1799589" h="730885" extrusionOk="0">
                  <a:moveTo>
                    <a:pt x="911428" y="577989"/>
                  </a:moveTo>
                  <a:lnTo>
                    <a:pt x="881265" y="577989"/>
                  </a:lnTo>
                  <a:lnTo>
                    <a:pt x="881265" y="623531"/>
                  </a:lnTo>
                  <a:lnTo>
                    <a:pt x="911428" y="623531"/>
                  </a:lnTo>
                  <a:lnTo>
                    <a:pt x="911428" y="577989"/>
                  </a:lnTo>
                  <a:close/>
                </a:path>
                <a:path w="1799589" h="730885" extrusionOk="0">
                  <a:moveTo>
                    <a:pt x="955624" y="682015"/>
                  </a:moveTo>
                  <a:lnTo>
                    <a:pt x="925461" y="682015"/>
                  </a:lnTo>
                  <a:lnTo>
                    <a:pt x="925461" y="727557"/>
                  </a:lnTo>
                  <a:lnTo>
                    <a:pt x="955624" y="727557"/>
                  </a:lnTo>
                  <a:lnTo>
                    <a:pt x="955624" y="682015"/>
                  </a:lnTo>
                  <a:close/>
                </a:path>
                <a:path w="1799589" h="730885" extrusionOk="0">
                  <a:moveTo>
                    <a:pt x="955624" y="629640"/>
                  </a:moveTo>
                  <a:lnTo>
                    <a:pt x="925461" y="629640"/>
                  </a:lnTo>
                  <a:lnTo>
                    <a:pt x="925461" y="675170"/>
                  </a:lnTo>
                  <a:lnTo>
                    <a:pt x="955624" y="675170"/>
                  </a:lnTo>
                  <a:lnTo>
                    <a:pt x="955624" y="629640"/>
                  </a:lnTo>
                  <a:close/>
                </a:path>
                <a:path w="1799589" h="730885" extrusionOk="0">
                  <a:moveTo>
                    <a:pt x="955624" y="577634"/>
                  </a:moveTo>
                  <a:lnTo>
                    <a:pt x="925461" y="577634"/>
                  </a:lnTo>
                  <a:lnTo>
                    <a:pt x="925461" y="623163"/>
                  </a:lnTo>
                  <a:lnTo>
                    <a:pt x="955624" y="623163"/>
                  </a:lnTo>
                  <a:lnTo>
                    <a:pt x="955624" y="577634"/>
                  </a:lnTo>
                  <a:close/>
                </a:path>
                <a:path w="1799589" h="730885" extrusionOk="0">
                  <a:moveTo>
                    <a:pt x="1125270" y="678548"/>
                  </a:moveTo>
                  <a:lnTo>
                    <a:pt x="1095095" y="678548"/>
                  </a:lnTo>
                  <a:lnTo>
                    <a:pt x="1095095" y="724077"/>
                  </a:lnTo>
                  <a:lnTo>
                    <a:pt x="1125270" y="724077"/>
                  </a:lnTo>
                  <a:lnTo>
                    <a:pt x="1125270" y="678548"/>
                  </a:lnTo>
                  <a:close/>
                </a:path>
                <a:path w="1799589" h="730885" extrusionOk="0">
                  <a:moveTo>
                    <a:pt x="1125270" y="626173"/>
                  </a:moveTo>
                  <a:lnTo>
                    <a:pt x="1095095" y="626173"/>
                  </a:lnTo>
                  <a:lnTo>
                    <a:pt x="1095095" y="671715"/>
                  </a:lnTo>
                  <a:lnTo>
                    <a:pt x="1125270" y="671715"/>
                  </a:lnTo>
                  <a:lnTo>
                    <a:pt x="1125270" y="626173"/>
                  </a:lnTo>
                  <a:close/>
                </a:path>
                <a:path w="1799589" h="730885" extrusionOk="0">
                  <a:moveTo>
                    <a:pt x="1125270" y="574167"/>
                  </a:moveTo>
                  <a:lnTo>
                    <a:pt x="1095095" y="574167"/>
                  </a:lnTo>
                  <a:lnTo>
                    <a:pt x="1095095" y="619709"/>
                  </a:lnTo>
                  <a:lnTo>
                    <a:pt x="1125270" y="619709"/>
                  </a:lnTo>
                  <a:lnTo>
                    <a:pt x="1125270" y="574167"/>
                  </a:lnTo>
                  <a:close/>
                </a:path>
                <a:path w="1799589" h="730885" extrusionOk="0">
                  <a:moveTo>
                    <a:pt x="1169466" y="678180"/>
                  </a:moveTo>
                  <a:lnTo>
                    <a:pt x="1139304" y="678180"/>
                  </a:lnTo>
                  <a:lnTo>
                    <a:pt x="1139304" y="723722"/>
                  </a:lnTo>
                  <a:lnTo>
                    <a:pt x="1169466" y="723722"/>
                  </a:lnTo>
                  <a:lnTo>
                    <a:pt x="1169466" y="678180"/>
                  </a:lnTo>
                  <a:close/>
                </a:path>
                <a:path w="1799589" h="730885" extrusionOk="0">
                  <a:moveTo>
                    <a:pt x="1169466" y="625805"/>
                  </a:moveTo>
                  <a:lnTo>
                    <a:pt x="1139304" y="625805"/>
                  </a:lnTo>
                  <a:lnTo>
                    <a:pt x="1139304" y="671347"/>
                  </a:lnTo>
                  <a:lnTo>
                    <a:pt x="1169466" y="671347"/>
                  </a:lnTo>
                  <a:lnTo>
                    <a:pt x="1169466" y="625805"/>
                  </a:lnTo>
                  <a:close/>
                </a:path>
                <a:path w="1799589" h="730885" extrusionOk="0">
                  <a:moveTo>
                    <a:pt x="1169466" y="573798"/>
                  </a:moveTo>
                  <a:lnTo>
                    <a:pt x="1139304" y="573798"/>
                  </a:lnTo>
                  <a:lnTo>
                    <a:pt x="1139304" y="619340"/>
                  </a:lnTo>
                  <a:lnTo>
                    <a:pt x="1169466" y="619340"/>
                  </a:lnTo>
                  <a:lnTo>
                    <a:pt x="1169466" y="573798"/>
                  </a:lnTo>
                  <a:close/>
                </a:path>
                <a:path w="1799589" h="730885" extrusionOk="0">
                  <a:moveTo>
                    <a:pt x="1333665" y="681532"/>
                  </a:moveTo>
                  <a:lnTo>
                    <a:pt x="1303502" y="681532"/>
                  </a:lnTo>
                  <a:lnTo>
                    <a:pt x="1303502" y="727075"/>
                  </a:lnTo>
                  <a:lnTo>
                    <a:pt x="1333665" y="727075"/>
                  </a:lnTo>
                  <a:lnTo>
                    <a:pt x="1333665" y="681532"/>
                  </a:lnTo>
                  <a:close/>
                </a:path>
                <a:path w="1799589" h="730885" extrusionOk="0">
                  <a:moveTo>
                    <a:pt x="1333665" y="629170"/>
                  </a:moveTo>
                  <a:lnTo>
                    <a:pt x="1303502" y="629170"/>
                  </a:lnTo>
                  <a:lnTo>
                    <a:pt x="1303502" y="674712"/>
                  </a:lnTo>
                  <a:lnTo>
                    <a:pt x="1333665" y="674712"/>
                  </a:lnTo>
                  <a:lnTo>
                    <a:pt x="1333665" y="629170"/>
                  </a:lnTo>
                  <a:close/>
                </a:path>
                <a:path w="1799589" h="730885" extrusionOk="0">
                  <a:moveTo>
                    <a:pt x="1333665" y="577151"/>
                  </a:moveTo>
                  <a:lnTo>
                    <a:pt x="1303502" y="577151"/>
                  </a:lnTo>
                  <a:lnTo>
                    <a:pt x="1303502" y="622693"/>
                  </a:lnTo>
                  <a:lnTo>
                    <a:pt x="1333665" y="622693"/>
                  </a:lnTo>
                  <a:lnTo>
                    <a:pt x="1333665" y="577151"/>
                  </a:lnTo>
                  <a:close/>
                </a:path>
                <a:path w="1799589" h="730885" extrusionOk="0">
                  <a:moveTo>
                    <a:pt x="1377861" y="681164"/>
                  </a:moveTo>
                  <a:lnTo>
                    <a:pt x="1347698" y="681164"/>
                  </a:lnTo>
                  <a:lnTo>
                    <a:pt x="1347698" y="726706"/>
                  </a:lnTo>
                  <a:lnTo>
                    <a:pt x="1377861" y="726706"/>
                  </a:lnTo>
                  <a:lnTo>
                    <a:pt x="1377861" y="681164"/>
                  </a:lnTo>
                  <a:close/>
                </a:path>
                <a:path w="1799589" h="730885" extrusionOk="0">
                  <a:moveTo>
                    <a:pt x="1377861" y="628802"/>
                  </a:moveTo>
                  <a:lnTo>
                    <a:pt x="1347698" y="628802"/>
                  </a:lnTo>
                  <a:lnTo>
                    <a:pt x="1347698" y="674344"/>
                  </a:lnTo>
                  <a:lnTo>
                    <a:pt x="1377861" y="674344"/>
                  </a:lnTo>
                  <a:lnTo>
                    <a:pt x="1377861" y="628802"/>
                  </a:lnTo>
                  <a:close/>
                </a:path>
                <a:path w="1799589" h="730885" extrusionOk="0">
                  <a:moveTo>
                    <a:pt x="1377861" y="576795"/>
                  </a:moveTo>
                  <a:lnTo>
                    <a:pt x="1347698" y="576795"/>
                  </a:lnTo>
                  <a:lnTo>
                    <a:pt x="1347698" y="622338"/>
                  </a:lnTo>
                  <a:lnTo>
                    <a:pt x="1377861" y="622338"/>
                  </a:lnTo>
                  <a:lnTo>
                    <a:pt x="1377861" y="576795"/>
                  </a:lnTo>
                  <a:close/>
                </a:path>
                <a:path w="1799589" h="730885" extrusionOk="0">
                  <a:moveTo>
                    <a:pt x="1544167" y="685241"/>
                  </a:moveTo>
                  <a:lnTo>
                    <a:pt x="1514005" y="685241"/>
                  </a:lnTo>
                  <a:lnTo>
                    <a:pt x="1514005" y="730783"/>
                  </a:lnTo>
                  <a:lnTo>
                    <a:pt x="1544167" y="730783"/>
                  </a:lnTo>
                  <a:lnTo>
                    <a:pt x="1544167" y="685241"/>
                  </a:lnTo>
                  <a:close/>
                </a:path>
                <a:path w="1799589" h="730885" extrusionOk="0">
                  <a:moveTo>
                    <a:pt x="1544167" y="632879"/>
                  </a:moveTo>
                  <a:lnTo>
                    <a:pt x="1514005" y="632879"/>
                  </a:lnTo>
                  <a:lnTo>
                    <a:pt x="1514005" y="678421"/>
                  </a:lnTo>
                  <a:lnTo>
                    <a:pt x="1544167" y="678421"/>
                  </a:lnTo>
                  <a:lnTo>
                    <a:pt x="1544167" y="632879"/>
                  </a:lnTo>
                  <a:close/>
                </a:path>
                <a:path w="1799589" h="730885" extrusionOk="0">
                  <a:moveTo>
                    <a:pt x="1544167" y="580872"/>
                  </a:moveTo>
                  <a:lnTo>
                    <a:pt x="1514005" y="580872"/>
                  </a:lnTo>
                  <a:lnTo>
                    <a:pt x="1514005" y="626414"/>
                  </a:lnTo>
                  <a:lnTo>
                    <a:pt x="1544167" y="626414"/>
                  </a:lnTo>
                  <a:lnTo>
                    <a:pt x="1544167" y="580872"/>
                  </a:lnTo>
                  <a:close/>
                </a:path>
                <a:path w="1799589" h="730885" extrusionOk="0">
                  <a:moveTo>
                    <a:pt x="1588363" y="684885"/>
                  </a:moveTo>
                  <a:lnTo>
                    <a:pt x="1558201" y="684885"/>
                  </a:lnTo>
                  <a:lnTo>
                    <a:pt x="1558201" y="730415"/>
                  </a:lnTo>
                  <a:lnTo>
                    <a:pt x="1588363" y="730415"/>
                  </a:lnTo>
                  <a:lnTo>
                    <a:pt x="1588363" y="684885"/>
                  </a:lnTo>
                  <a:close/>
                </a:path>
                <a:path w="1799589" h="730885" extrusionOk="0">
                  <a:moveTo>
                    <a:pt x="1588363" y="632510"/>
                  </a:moveTo>
                  <a:lnTo>
                    <a:pt x="1558201" y="632510"/>
                  </a:lnTo>
                  <a:lnTo>
                    <a:pt x="1558201" y="678040"/>
                  </a:lnTo>
                  <a:lnTo>
                    <a:pt x="1588363" y="678040"/>
                  </a:lnTo>
                  <a:lnTo>
                    <a:pt x="1588363" y="632510"/>
                  </a:lnTo>
                  <a:close/>
                </a:path>
                <a:path w="1799589" h="730885" extrusionOk="0">
                  <a:moveTo>
                    <a:pt x="1588363" y="580504"/>
                  </a:moveTo>
                  <a:lnTo>
                    <a:pt x="1558201" y="580504"/>
                  </a:lnTo>
                  <a:lnTo>
                    <a:pt x="1558201" y="626046"/>
                  </a:lnTo>
                  <a:lnTo>
                    <a:pt x="1588363" y="626046"/>
                  </a:lnTo>
                  <a:lnTo>
                    <a:pt x="1588363" y="580504"/>
                  </a:lnTo>
                  <a:close/>
                </a:path>
                <a:path w="1799589" h="730885" extrusionOk="0">
                  <a:moveTo>
                    <a:pt x="1755076" y="683780"/>
                  </a:moveTo>
                  <a:lnTo>
                    <a:pt x="1724914" y="683780"/>
                  </a:lnTo>
                  <a:lnTo>
                    <a:pt x="1724914" y="729322"/>
                  </a:lnTo>
                  <a:lnTo>
                    <a:pt x="1755076" y="729322"/>
                  </a:lnTo>
                  <a:lnTo>
                    <a:pt x="1755076" y="683780"/>
                  </a:lnTo>
                  <a:close/>
                </a:path>
                <a:path w="1799589" h="730885" extrusionOk="0">
                  <a:moveTo>
                    <a:pt x="1799272" y="683425"/>
                  </a:moveTo>
                  <a:lnTo>
                    <a:pt x="1769110" y="683425"/>
                  </a:lnTo>
                  <a:lnTo>
                    <a:pt x="1769110" y="728967"/>
                  </a:lnTo>
                  <a:lnTo>
                    <a:pt x="1799272" y="728967"/>
                  </a:lnTo>
                  <a:lnTo>
                    <a:pt x="1799272" y="683425"/>
                  </a:lnTo>
                  <a:close/>
                </a:path>
                <a:path w="1799589" h="730885" extrusionOk="0">
                  <a:moveTo>
                    <a:pt x="1799272" y="631050"/>
                  </a:moveTo>
                  <a:lnTo>
                    <a:pt x="1769110" y="631050"/>
                  </a:lnTo>
                  <a:lnTo>
                    <a:pt x="1769110" y="676592"/>
                  </a:lnTo>
                  <a:lnTo>
                    <a:pt x="1799272" y="676592"/>
                  </a:lnTo>
                  <a:lnTo>
                    <a:pt x="1799272" y="631050"/>
                  </a:lnTo>
                  <a:close/>
                </a:path>
                <a:path w="1799589" h="730885" extrusionOk="0">
                  <a:moveTo>
                    <a:pt x="1799272" y="579043"/>
                  </a:moveTo>
                  <a:lnTo>
                    <a:pt x="1769110" y="579043"/>
                  </a:lnTo>
                  <a:lnTo>
                    <a:pt x="1769110" y="624586"/>
                  </a:lnTo>
                  <a:lnTo>
                    <a:pt x="1799272" y="624586"/>
                  </a:lnTo>
                  <a:lnTo>
                    <a:pt x="1799272" y="5790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1" name="object 161"/>
            <p:cNvSpPr/>
            <p:nvPr/>
          </p:nvSpPr>
          <p:spPr bwMode="auto">
            <a:xfrm>
              <a:off x="2189422" y="5679913"/>
              <a:ext cx="5995631" cy="139348"/>
            </a:xfrm>
            <a:custGeom>
              <a:avLst/>
              <a:gdLst>
                <a:gd name="T0" fmla="*/ 76758 w 4973955"/>
                <a:gd name="T1" fmla="*/ 33522 h 153670"/>
                <a:gd name="T2" fmla="*/ 0 w 4973955"/>
                <a:gd name="T3" fmla="*/ 1628 h 153670"/>
                <a:gd name="T4" fmla="*/ 112474 w 4973955"/>
                <a:gd name="T5" fmla="*/ 61220 h 153670"/>
                <a:gd name="T6" fmla="*/ 189233 w 4973955"/>
                <a:gd name="T7" fmla="*/ 29325 h 153670"/>
                <a:gd name="T8" fmla="*/ 1177700 w 4973955"/>
                <a:gd name="T9" fmla="*/ 65930 h 153670"/>
                <a:gd name="T10" fmla="*/ 1177700 w 4973955"/>
                <a:gd name="T11" fmla="*/ 1939 h 153670"/>
                <a:gd name="T12" fmla="*/ 1213413 w 4973955"/>
                <a:gd name="T13" fmla="*/ 65712 h 153670"/>
                <a:gd name="T14" fmla="*/ 1213413 w 4973955"/>
                <a:gd name="T15" fmla="*/ 61524 h 153670"/>
                <a:gd name="T16" fmla="*/ 1290173 w 4973955"/>
                <a:gd name="T17" fmla="*/ 29629 h 153670"/>
                <a:gd name="T18" fmla="*/ 1669707 w 4973955"/>
                <a:gd name="T19" fmla="*/ 66226 h 153670"/>
                <a:gd name="T20" fmla="*/ 1669707 w 4973955"/>
                <a:gd name="T21" fmla="*/ 2227 h 153670"/>
                <a:gd name="T22" fmla="*/ 1705387 w 4973955"/>
                <a:gd name="T23" fmla="*/ 66001 h 153670"/>
                <a:gd name="T24" fmla="*/ 1705387 w 4973955"/>
                <a:gd name="T25" fmla="*/ 61811 h 153670"/>
                <a:gd name="T26" fmla="*/ 1782145 w 4973955"/>
                <a:gd name="T27" fmla="*/ 29924 h 153670"/>
                <a:gd name="T28" fmla="*/ 7883321 w 4973955"/>
                <a:gd name="T29" fmla="*/ 65199 h 153670"/>
                <a:gd name="T30" fmla="*/ 7883321 w 4973955"/>
                <a:gd name="T31" fmla="*/ 1199 h 153670"/>
                <a:gd name="T32" fmla="*/ 7919033 w 4973955"/>
                <a:gd name="T33" fmla="*/ 64973 h 153670"/>
                <a:gd name="T34" fmla="*/ 7919033 w 4973955"/>
                <a:gd name="T35" fmla="*/ 60792 h 153670"/>
                <a:gd name="T36" fmla="*/ 7995792 w 4973955"/>
                <a:gd name="T37" fmla="*/ 28897 h 153670"/>
                <a:gd name="T38" fmla="*/ 8386765 w 4973955"/>
                <a:gd name="T39" fmla="*/ 65090 h 153670"/>
                <a:gd name="T40" fmla="*/ 8386765 w 4973955"/>
                <a:gd name="T41" fmla="*/ 1090 h 153670"/>
                <a:gd name="T42" fmla="*/ 8422449 w 4973955"/>
                <a:gd name="T43" fmla="*/ 64872 h 153670"/>
                <a:gd name="T44" fmla="*/ 8422449 w 4973955"/>
                <a:gd name="T45" fmla="*/ 60683 h 153670"/>
                <a:gd name="T46" fmla="*/ 8499208 w 4973955"/>
                <a:gd name="T47" fmla="*/ 28795 h 153670"/>
                <a:gd name="T48" fmla="*/ 8894479 w 4973955"/>
                <a:gd name="T49" fmla="*/ 64217 h 153670"/>
                <a:gd name="T50" fmla="*/ 8894479 w 4973955"/>
                <a:gd name="T51" fmla="*/ 218 h 153670"/>
                <a:gd name="T52" fmla="*/ 8930160 w 4973955"/>
                <a:gd name="T53" fmla="*/ 64000 h 153670"/>
                <a:gd name="T54" fmla="*/ 8930160 w 4973955"/>
                <a:gd name="T55" fmla="*/ 59811 h 153670"/>
                <a:gd name="T56" fmla="*/ 9006919 w 4973955"/>
                <a:gd name="T57" fmla="*/ 27923 h 153670"/>
                <a:gd name="T58" fmla="*/ 9993321 w 4973955"/>
                <a:gd name="T59" fmla="*/ 64771 h 153670"/>
                <a:gd name="T60" fmla="*/ 9993321 w 4973955"/>
                <a:gd name="T61" fmla="*/ 780 h 153670"/>
                <a:gd name="T62" fmla="*/ 10029032 w 4973955"/>
                <a:gd name="T63" fmla="*/ 64552 h 153670"/>
                <a:gd name="T64" fmla="*/ 10029032 w 4973955"/>
                <a:gd name="T65" fmla="*/ 60363 h 153670"/>
                <a:gd name="T66" fmla="*/ 10105791 w 4973955"/>
                <a:gd name="T67" fmla="*/ 28476 h 153670"/>
                <a:gd name="T68" fmla="*/ 10502003 w 4973955"/>
                <a:gd name="T69" fmla="*/ 65292 h 153670"/>
                <a:gd name="T70" fmla="*/ 10502003 w 4973955"/>
                <a:gd name="T71" fmla="*/ 1292 h 153670"/>
                <a:gd name="T72" fmla="*/ 10537716 w 4973955"/>
                <a:gd name="T73" fmla="*/ 65073 h 153670"/>
                <a:gd name="T74" fmla="*/ 10537716 w 4973955"/>
                <a:gd name="T75" fmla="*/ 60885 h 153670"/>
                <a:gd name="T76" fmla="*/ 10614475 w 4973955"/>
                <a:gd name="T77" fmla="*/ 28998 h 153670"/>
                <a:gd name="T78" fmla="*/ 11005353 w 4973955"/>
                <a:gd name="T79" fmla="*/ 65558 h 153670"/>
                <a:gd name="T80" fmla="*/ 11005353 w 4973955"/>
                <a:gd name="T81" fmla="*/ 1557 h 153670"/>
                <a:gd name="T82" fmla="*/ 11041064 w 4973955"/>
                <a:gd name="T83" fmla="*/ 65331 h 153670"/>
                <a:gd name="T84" fmla="*/ 11041064 w 4973955"/>
                <a:gd name="T85" fmla="*/ 61150 h 153670"/>
                <a:gd name="T86" fmla="*/ 11117823 w 4973955"/>
                <a:gd name="T87" fmla="*/ 29254 h 153670"/>
                <a:gd name="T88" fmla="*/ 11516359 w 4973955"/>
                <a:gd name="T89" fmla="*/ 65051 h 153670"/>
                <a:gd name="T90" fmla="*/ 11516359 w 4973955"/>
                <a:gd name="T91" fmla="*/ 1051 h 153670"/>
                <a:gd name="T92" fmla="*/ 11552105 w 4973955"/>
                <a:gd name="T93" fmla="*/ 64825 h 153670"/>
                <a:gd name="T94" fmla="*/ 11552105 w 4973955"/>
                <a:gd name="T95" fmla="*/ 60635 h 153670"/>
                <a:gd name="T96" fmla="*/ 11628864 w 4973955"/>
                <a:gd name="T97" fmla="*/ 28740 h 153670"/>
                <a:gd name="T98" fmla="*/ 12028274 w 4973955"/>
                <a:gd name="T99" fmla="*/ 65308 h 153670"/>
                <a:gd name="T100" fmla="*/ 12028274 w 4973955"/>
                <a:gd name="T101" fmla="*/ 1309 h 153670"/>
                <a:gd name="T102" fmla="*/ 12063987 w 4973955"/>
                <a:gd name="T103" fmla="*/ 65090 h 153670"/>
                <a:gd name="T104" fmla="*/ 12063987 w 4973955"/>
                <a:gd name="T105" fmla="*/ 60901 h 153670"/>
                <a:gd name="T106" fmla="*/ 12140747 w 4973955"/>
                <a:gd name="T107" fmla="*/ 29014 h 153670"/>
                <a:gd name="T108" fmla="*/ 12544422 w 4973955"/>
                <a:gd name="T109" fmla="*/ 65316 h 153670"/>
                <a:gd name="T110" fmla="*/ 12544422 w 4973955"/>
                <a:gd name="T111" fmla="*/ 1317 h 153670"/>
                <a:gd name="T112" fmla="*/ 12580133 w 4973955"/>
                <a:gd name="T113" fmla="*/ 65090 h 153670"/>
                <a:gd name="T114" fmla="*/ 12580133 w 4973955"/>
                <a:gd name="T115" fmla="*/ 60909 h 153670"/>
                <a:gd name="T116" fmla="*/ 12656860 w 4973955"/>
                <a:gd name="T117" fmla="*/ 29014 h 15367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73955" h="153670" extrusionOk="0">
                  <a:moveTo>
                    <a:pt x="30162" y="107035"/>
                  </a:moveTo>
                  <a:lnTo>
                    <a:pt x="0" y="107035"/>
                  </a:lnTo>
                  <a:lnTo>
                    <a:pt x="0" y="152565"/>
                  </a:lnTo>
                  <a:lnTo>
                    <a:pt x="30162" y="152565"/>
                  </a:lnTo>
                  <a:lnTo>
                    <a:pt x="30162" y="107035"/>
                  </a:lnTo>
                  <a:close/>
                </a:path>
                <a:path w="4973955" h="153670" extrusionOk="0">
                  <a:moveTo>
                    <a:pt x="30162" y="54673"/>
                  </a:moveTo>
                  <a:lnTo>
                    <a:pt x="0" y="54673"/>
                  </a:lnTo>
                  <a:lnTo>
                    <a:pt x="0" y="100203"/>
                  </a:lnTo>
                  <a:lnTo>
                    <a:pt x="30162" y="100203"/>
                  </a:lnTo>
                  <a:lnTo>
                    <a:pt x="30162" y="54673"/>
                  </a:lnTo>
                  <a:close/>
                </a:path>
                <a:path w="4973955" h="153670" extrusionOk="0">
                  <a:moveTo>
                    <a:pt x="30162" y="2654"/>
                  </a:moveTo>
                  <a:lnTo>
                    <a:pt x="0" y="2654"/>
                  </a:lnTo>
                  <a:lnTo>
                    <a:pt x="0" y="48183"/>
                  </a:lnTo>
                  <a:lnTo>
                    <a:pt x="30162" y="48183"/>
                  </a:lnTo>
                  <a:lnTo>
                    <a:pt x="30162" y="2654"/>
                  </a:lnTo>
                  <a:close/>
                </a:path>
                <a:path w="4973955" h="153670" extrusionOk="0">
                  <a:moveTo>
                    <a:pt x="74358" y="54305"/>
                  </a:moveTo>
                  <a:lnTo>
                    <a:pt x="44196" y="54305"/>
                  </a:lnTo>
                  <a:lnTo>
                    <a:pt x="44196" y="99847"/>
                  </a:lnTo>
                  <a:lnTo>
                    <a:pt x="74358" y="99847"/>
                  </a:lnTo>
                  <a:lnTo>
                    <a:pt x="74358" y="54305"/>
                  </a:lnTo>
                  <a:close/>
                </a:path>
                <a:path w="4973955" h="153670" extrusionOk="0">
                  <a:moveTo>
                    <a:pt x="74358" y="2298"/>
                  </a:moveTo>
                  <a:lnTo>
                    <a:pt x="44196" y="2298"/>
                  </a:lnTo>
                  <a:lnTo>
                    <a:pt x="44196" y="47828"/>
                  </a:lnTo>
                  <a:lnTo>
                    <a:pt x="74358" y="47828"/>
                  </a:lnTo>
                  <a:lnTo>
                    <a:pt x="74358" y="2298"/>
                  </a:lnTo>
                  <a:close/>
                </a:path>
                <a:path w="4973955" h="153670" extrusionOk="0">
                  <a:moveTo>
                    <a:pt x="462775" y="107530"/>
                  </a:moveTo>
                  <a:lnTo>
                    <a:pt x="432612" y="107530"/>
                  </a:lnTo>
                  <a:lnTo>
                    <a:pt x="432612" y="153073"/>
                  </a:lnTo>
                  <a:lnTo>
                    <a:pt x="462775" y="153073"/>
                  </a:lnTo>
                  <a:lnTo>
                    <a:pt x="462775" y="107530"/>
                  </a:lnTo>
                  <a:close/>
                </a:path>
                <a:path w="4973955" h="153670" extrusionOk="0">
                  <a:moveTo>
                    <a:pt x="462775" y="55168"/>
                  </a:moveTo>
                  <a:lnTo>
                    <a:pt x="432612" y="55168"/>
                  </a:lnTo>
                  <a:lnTo>
                    <a:pt x="432612" y="100711"/>
                  </a:lnTo>
                  <a:lnTo>
                    <a:pt x="462775" y="100711"/>
                  </a:lnTo>
                  <a:lnTo>
                    <a:pt x="462775" y="55168"/>
                  </a:lnTo>
                  <a:close/>
                </a:path>
                <a:path w="4973955" h="153670" extrusionOk="0">
                  <a:moveTo>
                    <a:pt x="462775" y="3162"/>
                  </a:moveTo>
                  <a:lnTo>
                    <a:pt x="432612" y="3162"/>
                  </a:lnTo>
                  <a:lnTo>
                    <a:pt x="432612" y="48704"/>
                  </a:lnTo>
                  <a:lnTo>
                    <a:pt x="462775" y="48704"/>
                  </a:lnTo>
                  <a:lnTo>
                    <a:pt x="462775" y="3162"/>
                  </a:lnTo>
                  <a:close/>
                </a:path>
                <a:path w="4973955" h="153670" extrusionOk="0">
                  <a:moveTo>
                    <a:pt x="506971" y="107175"/>
                  </a:moveTo>
                  <a:lnTo>
                    <a:pt x="476808" y="107175"/>
                  </a:lnTo>
                  <a:lnTo>
                    <a:pt x="476808" y="152717"/>
                  </a:lnTo>
                  <a:lnTo>
                    <a:pt x="506971" y="152717"/>
                  </a:lnTo>
                  <a:lnTo>
                    <a:pt x="506971" y="107175"/>
                  </a:lnTo>
                  <a:close/>
                </a:path>
                <a:path w="4973955" h="153670" extrusionOk="0">
                  <a:moveTo>
                    <a:pt x="506971" y="54800"/>
                  </a:moveTo>
                  <a:lnTo>
                    <a:pt x="476808" y="54800"/>
                  </a:lnTo>
                  <a:lnTo>
                    <a:pt x="476808" y="100342"/>
                  </a:lnTo>
                  <a:lnTo>
                    <a:pt x="506971" y="100342"/>
                  </a:lnTo>
                  <a:lnTo>
                    <a:pt x="506971" y="54800"/>
                  </a:lnTo>
                  <a:close/>
                </a:path>
                <a:path w="4973955" h="153670" extrusionOk="0">
                  <a:moveTo>
                    <a:pt x="506971" y="2794"/>
                  </a:moveTo>
                  <a:lnTo>
                    <a:pt x="476808" y="2794"/>
                  </a:lnTo>
                  <a:lnTo>
                    <a:pt x="476808" y="48323"/>
                  </a:lnTo>
                  <a:lnTo>
                    <a:pt x="506971" y="48323"/>
                  </a:lnTo>
                  <a:lnTo>
                    <a:pt x="506971" y="2794"/>
                  </a:lnTo>
                  <a:close/>
                </a:path>
                <a:path w="4973955" h="153670" extrusionOk="0">
                  <a:moveTo>
                    <a:pt x="656107" y="108013"/>
                  </a:moveTo>
                  <a:lnTo>
                    <a:pt x="625944" y="108013"/>
                  </a:lnTo>
                  <a:lnTo>
                    <a:pt x="625944" y="153555"/>
                  </a:lnTo>
                  <a:lnTo>
                    <a:pt x="656107" y="153555"/>
                  </a:lnTo>
                  <a:lnTo>
                    <a:pt x="656107" y="108013"/>
                  </a:lnTo>
                  <a:close/>
                </a:path>
                <a:path w="4973955" h="153670" extrusionOk="0">
                  <a:moveTo>
                    <a:pt x="656107" y="55638"/>
                  </a:moveTo>
                  <a:lnTo>
                    <a:pt x="625944" y="55638"/>
                  </a:lnTo>
                  <a:lnTo>
                    <a:pt x="625944" y="101180"/>
                  </a:lnTo>
                  <a:lnTo>
                    <a:pt x="656107" y="101180"/>
                  </a:lnTo>
                  <a:lnTo>
                    <a:pt x="656107" y="55638"/>
                  </a:lnTo>
                  <a:close/>
                </a:path>
                <a:path w="4973955" h="153670" extrusionOk="0">
                  <a:moveTo>
                    <a:pt x="656107" y="3632"/>
                  </a:moveTo>
                  <a:lnTo>
                    <a:pt x="625944" y="3632"/>
                  </a:lnTo>
                  <a:lnTo>
                    <a:pt x="625944" y="49174"/>
                  </a:lnTo>
                  <a:lnTo>
                    <a:pt x="656107" y="49174"/>
                  </a:lnTo>
                  <a:lnTo>
                    <a:pt x="656107" y="3632"/>
                  </a:lnTo>
                  <a:close/>
                </a:path>
                <a:path w="4973955" h="153670" extrusionOk="0">
                  <a:moveTo>
                    <a:pt x="700290" y="107645"/>
                  </a:moveTo>
                  <a:lnTo>
                    <a:pt x="670128" y="107645"/>
                  </a:lnTo>
                  <a:lnTo>
                    <a:pt x="670128" y="153174"/>
                  </a:lnTo>
                  <a:lnTo>
                    <a:pt x="700290" y="153174"/>
                  </a:lnTo>
                  <a:lnTo>
                    <a:pt x="700290" y="107645"/>
                  </a:lnTo>
                  <a:close/>
                </a:path>
                <a:path w="4973955" h="153670" extrusionOk="0">
                  <a:moveTo>
                    <a:pt x="700290" y="55283"/>
                  </a:moveTo>
                  <a:lnTo>
                    <a:pt x="670128" y="55283"/>
                  </a:lnTo>
                  <a:lnTo>
                    <a:pt x="670128" y="100812"/>
                  </a:lnTo>
                  <a:lnTo>
                    <a:pt x="700290" y="100812"/>
                  </a:lnTo>
                  <a:lnTo>
                    <a:pt x="700290" y="55283"/>
                  </a:lnTo>
                  <a:close/>
                </a:path>
                <a:path w="4973955" h="153670" extrusionOk="0">
                  <a:moveTo>
                    <a:pt x="700290" y="3263"/>
                  </a:moveTo>
                  <a:lnTo>
                    <a:pt x="670128" y="3263"/>
                  </a:lnTo>
                  <a:lnTo>
                    <a:pt x="670128" y="48806"/>
                  </a:lnTo>
                  <a:lnTo>
                    <a:pt x="700290" y="48806"/>
                  </a:lnTo>
                  <a:lnTo>
                    <a:pt x="700290" y="3263"/>
                  </a:lnTo>
                  <a:close/>
                </a:path>
                <a:path w="4973955" h="153670" extrusionOk="0">
                  <a:moveTo>
                    <a:pt x="3097733" y="106337"/>
                  </a:moveTo>
                  <a:lnTo>
                    <a:pt x="3067570" y="106337"/>
                  </a:lnTo>
                  <a:lnTo>
                    <a:pt x="3067570" y="151879"/>
                  </a:lnTo>
                  <a:lnTo>
                    <a:pt x="3097733" y="151879"/>
                  </a:lnTo>
                  <a:lnTo>
                    <a:pt x="3097733" y="106337"/>
                  </a:lnTo>
                  <a:close/>
                </a:path>
                <a:path w="4973955" h="153670" extrusionOk="0">
                  <a:moveTo>
                    <a:pt x="3097733" y="53962"/>
                  </a:moveTo>
                  <a:lnTo>
                    <a:pt x="3067570" y="53962"/>
                  </a:lnTo>
                  <a:lnTo>
                    <a:pt x="3067570" y="99504"/>
                  </a:lnTo>
                  <a:lnTo>
                    <a:pt x="3097733" y="99504"/>
                  </a:lnTo>
                  <a:lnTo>
                    <a:pt x="3097733" y="53962"/>
                  </a:lnTo>
                  <a:close/>
                </a:path>
                <a:path w="4973955" h="153670" extrusionOk="0">
                  <a:moveTo>
                    <a:pt x="3097733" y="1955"/>
                  </a:moveTo>
                  <a:lnTo>
                    <a:pt x="3067570" y="1955"/>
                  </a:lnTo>
                  <a:lnTo>
                    <a:pt x="3067570" y="47498"/>
                  </a:lnTo>
                  <a:lnTo>
                    <a:pt x="3097733" y="47498"/>
                  </a:lnTo>
                  <a:lnTo>
                    <a:pt x="3097733" y="1955"/>
                  </a:lnTo>
                  <a:close/>
                </a:path>
                <a:path w="4973955" h="153670" extrusionOk="0">
                  <a:moveTo>
                    <a:pt x="3141929" y="105968"/>
                  </a:moveTo>
                  <a:lnTo>
                    <a:pt x="3111766" y="105968"/>
                  </a:lnTo>
                  <a:lnTo>
                    <a:pt x="3111766" y="151511"/>
                  </a:lnTo>
                  <a:lnTo>
                    <a:pt x="3141929" y="151511"/>
                  </a:lnTo>
                  <a:lnTo>
                    <a:pt x="3141929" y="105968"/>
                  </a:lnTo>
                  <a:close/>
                </a:path>
                <a:path w="4973955" h="153670" extrusionOk="0">
                  <a:moveTo>
                    <a:pt x="3141929" y="53606"/>
                  </a:moveTo>
                  <a:lnTo>
                    <a:pt x="3111766" y="53606"/>
                  </a:lnTo>
                  <a:lnTo>
                    <a:pt x="3111766" y="99148"/>
                  </a:lnTo>
                  <a:lnTo>
                    <a:pt x="3141929" y="99148"/>
                  </a:lnTo>
                  <a:lnTo>
                    <a:pt x="3141929" y="53606"/>
                  </a:lnTo>
                  <a:close/>
                </a:path>
                <a:path w="4973955" h="153670" extrusionOk="0">
                  <a:moveTo>
                    <a:pt x="3141929" y="1587"/>
                  </a:moveTo>
                  <a:lnTo>
                    <a:pt x="3111766" y="1587"/>
                  </a:lnTo>
                  <a:lnTo>
                    <a:pt x="3111766" y="47129"/>
                  </a:lnTo>
                  <a:lnTo>
                    <a:pt x="3141929" y="47129"/>
                  </a:lnTo>
                  <a:lnTo>
                    <a:pt x="3141929" y="1587"/>
                  </a:lnTo>
                  <a:close/>
                </a:path>
                <a:path w="4973955" h="153670" extrusionOk="0">
                  <a:moveTo>
                    <a:pt x="3295561" y="106159"/>
                  </a:moveTo>
                  <a:lnTo>
                    <a:pt x="3265398" y="106159"/>
                  </a:lnTo>
                  <a:lnTo>
                    <a:pt x="3265398" y="151701"/>
                  </a:lnTo>
                  <a:lnTo>
                    <a:pt x="3295561" y="151701"/>
                  </a:lnTo>
                  <a:lnTo>
                    <a:pt x="3295561" y="106159"/>
                  </a:lnTo>
                  <a:close/>
                </a:path>
                <a:path w="4973955" h="153670" extrusionOk="0">
                  <a:moveTo>
                    <a:pt x="3295561" y="53797"/>
                  </a:moveTo>
                  <a:lnTo>
                    <a:pt x="3265398" y="53797"/>
                  </a:lnTo>
                  <a:lnTo>
                    <a:pt x="3265398" y="99339"/>
                  </a:lnTo>
                  <a:lnTo>
                    <a:pt x="3295561" y="99339"/>
                  </a:lnTo>
                  <a:lnTo>
                    <a:pt x="3295561" y="53797"/>
                  </a:lnTo>
                  <a:close/>
                </a:path>
                <a:path w="4973955" h="153670" extrusionOk="0">
                  <a:moveTo>
                    <a:pt x="3295561" y="1778"/>
                  </a:moveTo>
                  <a:lnTo>
                    <a:pt x="3265398" y="1778"/>
                  </a:lnTo>
                  <a:lnTo>
                    <a:pt x="3265398" y="47320"/>
                  </a:lnTo>
                  <a:lnTo>
                    <a:pt x="3295561" y="47320"/>
                  </a:lnTo>
                  <a:lnTo>
                    <a:pt x="3295561" y="1778"/>
                  </a:lnTo>
                  <a:close/>
                </a:path>
                <a:path w="4973955" h="153670" extrusionOk="0">
                  <a:moveTo>
                    <a:pt x="3339744" y="105803"/>
                  </a:moveTo>
                  <a:lnTo>
                    <a:pt x="3309582" y="105803"/>
                  </a:lnTo>
                  <a:lnTo>
                    <a:pt x="3309582" y="151345"/>
                  </a:lnTo>
                  <a:lnTo>
                    <a:pt x="3339744" y="151345"/>
                  </a:lnTo>
                  <a:lnTo>
                    <a:pt x="3339744" y="105803"/>
                  </a:lnTo>
                  <a:close/>
                </a:path>
                <a:path w="4973955" h="153670" extrusionOk="0">
                  <a:moveTo>
                    <a:pt x="3339744" y="53428"/>
                  </a:moveTo>
                  <a:lnTo>
                    <a:pt x="3309582" y="53428"/>
                  </a:lnTo>
                  <a:lnTo>
                    <a:pt x="3309582" y="98971"/>
                  </a:lnTo>
                  <a:lnTo>
                    <a:pt x="3339744" y="98971"/>
                  </a:lnTo>
                  <a:lnTo>
                    <a:pt x="3339744" y="53428"/>
                  </a:lnTo>
                  <a:close/>
                </a:path>
                <a:path w="4973955" h="153670" extrusionOk="0">
                  <a:moveTo>
                    <a:pt x="3339744" y="1422"/>
                  </a:moveTo>
                  <a:lnTo>
                    <a:pt x="3309582" y="1422"/>
                  </a:lnTo>
                  <a:lnTo>
                    <a:pt x="3309582" y="46964"/>
                  </a:lnTo>
                  <a:lnTo>
                    <a:pt x="3339744" y="46964"/>
                  </a:lnTo>
                  <a:lnTo>
                    <a:pt x="3339744" y="1422"/>
                  </a:lnTo>
                  <a:close/>
                </a:path>
                <a:path w="4973955" h="153670" extrusionOk="0">
                  <a:moveTo>
                    <a:pt x="3495065" y="104736"/>
                  </a:moveTo>
                  <a:lnTo>
                    <a:pt x="3464903" y="104736"/>
                  </a:lnTo>
                  <a:lnTo>
                    <a:pt x="3464903" y="150279"/>
                  </a:lnTo>
                  <a:lnTo>
                    <a:pt x="3495065" y="150279"/>
                  </a:lnTo>
                  <a:lnTo>
                    <a:pt x="3495065" y="104736"/>
                  </a:lnTo>
                  <a:close/>
                </a:path>
                <a:path w="4973955" h="153670" extrusionOk="0">
                  <a:moveTo>
                    <a:pt x="3495065" y="52374"/>
                  </a:moveTo>
                  <a:lnTo>
                    <a:pt x="3464903" y="52374"/>
                  </a:lnTo>
                  <a:lnTo>
                    <a:pt x="3464903" y="97917"/>
                  </a:lnTo>
                  <a:lnTo>
                    <a:pt x="3495065" y="97917"/>
                  </a:lnTo>
                  <a:lnTo>
                    <a:pt x="3495065" y="52374"/>
                  </a:lnTo>
                  <a:close/>
                </a:path>
                <a:path w="4973955" h="153670" extrusionOk="0">
                  <a:moveTo>
                    <a:pt x="3495065" y="355"/>
                  </a:moveTo>
                  <a:lnTo>
                    <a:pt x="3464903" y="355"/>
                  </a:lnTo>
                  <a:lnTo>
                    <a:pt x="3464903" y="45897"/>
                  </a:lnTo>
                  <a:lnTo>
                    <a:pt x="3495065" y="45897"/>
                  </a:lnTo>
                  <a:lnTo>
                    <a:pt x="3495065" y="355"/>
                  </a:lnTo>
                  <a:close/>
                </a:path>
                <a:path w="4973955" h="153670" extrusionOk="0">
                  <a:moveTo>
                    <a:pt x="3539248" y="104381"/>
                  </a:moveTo>
                  <a:lnTo>
                    <a:pt x="3509086" y="104381"/>
                  </a:lnTo>
                  <a:lnTo>
                    <a:pt x="3509086" y="149923"/>
                  </a:lnTo>
                  <a:lnTo>
                    <a:pt x="3539248" y="149923"/>
                  </a:lnTo>
                  <a:lnTo>
                    <a:pt x="3539248" y="104381"/>
                  </a:lnTo>
                  <a:close/>
                </a:path>
                <a:path w="4973955" h="153670" extrusionOk="0">
                  <a:moveTo>
                    <a:pt x="3539248" y="52006"/>
                  </a:moveTo>
                  <a:lnTo>
                    <a:pt x="3509086" y="52006"/>
                  </a:lnTo>
                  <a:lnTo>
                    <a:pt x="3509086" y="97548"/>
                  </a:lnTo>
                  <a:lnTo>
                    <a:pt x="3539248" y="97548"/>
                  </a:lnTo>
                  <a:lnTo>
                    <a:pt x="3539248" y="52006"/>
                  </a:lnTo>
                  <a:close/>
                </a:path>
                <a:path w="4973955" h="153670" extrusionOk="0">
                  <a:moveTo>
                    <a:pt x="3539248" y="0"/>
                  </a:moveTo>
                  <a:lnTo>
                    <a:pt x="3509086" y="0"/>
                  </a:lnTo>
                  <a:lnTo>
                    <a:pt x="3509086" y="45542"/>
                  </a:lnTo>
                  <a:lnTo>
                    <a:pt x="3539248" y="45542"/>
                  </a:lnTo>
                  <a:lnTo>
                    <a:pt x="3539248" y="0"/>
                  </a:lnTo>
                  <a:close/>
                </a:path>
                <a:path w="4973955" h="153670" extrusionOk="0">
                  <a:moveTo>
                    <a:pt x="3926852" y="105638"/>
                  </a:moveTo>
                  <a:lnTo>
                    <a:pt x="3896690" y="105638"/>
                  </a:lnTo>
                  <a:lnTo>
                    <a:pt x="3896690" y="151168"/>
                  </a:lnTo>
                  <a:lnTo>
                    <a:pt x="3926852" y="151168"/>
                  </a:lnTo>
                  <a:lnTo>
                    <a:pt x="3926852" y="105638"/>
                  </a:lnTo>
                  <a:close/>
                </a:path>
                <a:path w="4973955" h="153670" extrusionOk="0">
                  <a:moveTo>
                    <a:pt x="3926852" y="53276"/>
                  </a:moveTo>
                  <a:lnTo>
                    <a:pt x="3896690" y="53276"/>
                  </a:lnTo>
                  <a:lnTo>
                    <a:pt x="3896690" y="98806"/>
                  </a:lnTo>
                  <a:lnTo>
                    <a:pt x="3926852" y="98806"/>
                  </a:lnTo>
                  <a:lnTo>
                    <a:pt x="3926852" y="53276"/>
                  </a:lnTo>
                  <a:close/>
                </a:path>
                <a:path w="4973955" h="153670" extrusionOk="0">
                  <a:moveTo>
                    <a:pt x="3926852" y="1270"/>
                  </a:moveTo>
                  <a:lnTo>
                    <a:pt x="3896690" y="1270"/>
                  </a:lnTo>
                  <a:lnTo>
                    <a:pt x="3896690" y="46812"/>
                  </a:lnTo>
                  <a:lnTo>
                    <a:pt x="3926852" y="46812"/>
                  </a:lnTo>
                  <a:lnTo>
                    <a:pt x="3926852" y="1270"/>
                  </a:lnTo>
                  <a:close/>
                </a:path>
                <a:path w="4973955" h="153670" extrusionOk="0">
                  <a:moveTo>
                    <a:pt x="3971048" y="105283"/>
                  </a:moveTo>
                  <a:lnTo>
                    <a:pt x="3940886" y="105283"/>
                  </a:lnTo>
                  <a:lnTo>
                    <a:pt x="3940886" y="150825"/>
                  </a:lnTo>
                  <a:lnTo>
                    <a:pt x="3971048" y="150825"/>
                  </a:lnTo>
                  <a:lnTo>
                    <a:pt x="3971048" y="105283"/>
                  </a:lnTo>
                  <a:close/>
                </a:path>
                <a:path w="4973955" h="153670" extrusionOk="0">
                  <a:moveTo>
                    <a:pt x="3971048" y="52908"/>
                  </a:moveTo>
                  <a:lnTo>
                    <a:pt x="3940886" y="52908"/>
                  </a:lnTo>
                  <a:lnTo>
                    <a:pt x="3940886" y="98450"/>
                  </a:lnTo>
                  <a:lnTo>
                    <a:pt x="3971048" y="98450"/>
                  </a:lnTo>
                  <a:lnTo>
                    <a:pt x="3971048" y="52908"/>
                  </a:lnTo>
                  <a:close/>
                </a:path>
                <a:path w="4973955" h="153670" extrusionOk="0">
                  <a:moveTo>
                    <a:pt x="3971048" y="901"/>
                  </a:moveTo>
                  <a:lnTo>
                    <a:pt x="3940886" y="901"/>
                  </a:lnTo>
                  <a:lnTo>
                    <a:pt x="3940886" y="46443"/>
                  </a:lnTo>
                  <a:lnTo>
                    <a:pt x="3971048" y="46443"/>
                  </a:lnTo>
                  <a:lnTo>
                    <a:pt x="3971048" y="901"/>
                  </a:lnTo>
                  <a:close/>
                </a:path>
                <a:path w="4973955" h="153670" extrusionOk="0">
                  <a:moveTo>
                    <a:pt x="4126738" y="106489"/>
                  </a:moveTo>
                  <a:lnTo>
                    <a:pt x="4096575" y="106489"/>
                  </a:lnTo>
                  <a:lnTo>
                    <a:pt x="4096575" y="152019"/>
                  </a:lnTo>
                  <a:lnTo>
                    <a:pt x="4126738" y="152019"/>
                  </a:lnTo>
                  <a:lnTo>
                    <a:pt x="4126738" y="106489"/>
                  </a:lnTo>
                  <a:close/>
                </a:path>
                <a:path w="4973955" h="153670" extrusionOk="0">
                  <a:moveTo>
                    <a:pt x="4126738" y="54127"/>
                  </a:moveTo>
                  <a:lnTo>
                    <a:pt x="4096575" y="54127"/>
                  </a:lnTo>
                  <a:lnTo>
                    <a:pt x="4096575" y="99656"/>
                  </a:lnTo>
                  <a:lnTo>
                    <a:pt x="4126738" y="99656"/>
                  </a:lnTo>
                  <a:lnTo>
                    <a:pt x="4126738" y="54127"/>
                  </a:lnTo>
                  <a:close/>
                </a:path>
                <a:path w="4973955" h="153670" extrusionOk="0">
                  <a:moveTo>
                    <a:pt x="4126738" y="2108"/>
                  </a:moveTo>
                  <a:lnTo>
                    <a:pt x="4096575" y="2108"/>
                  </a:lnTo>
                  <a:lnTo>
                    <a:pt x="4096575" y="47650"/>
                  </a:lnTo>
                  <a:lnTo>
                    <a:pt x="4126738" y="47650"/>
                  </a:lnTo>
                  <a:lnTo>
                    <a:pt x="4126738" y="2108"/>
                  </a:lnTo>
                  <a:close/>
                </a:path>
                <a:path w="4973955" h="153670" extrusionOk="0">
                  <a:moveTo>
                    <a:pt x="4170934" y="106133"/>
                  </a:moveTo>
                  <a:lnTo>
                    <a:pt x="4140771" y="106133"/>
                  </a:lnTo>
                  <a:lnTo>
                    <a:pt x="4140771" y="151676"/>
                  </a:lnTo>
                  <a:lnTo>
                    <a:pt x="4170934" y="151676"/>
                  </a:lnTo>
                  <a:lnTo>
                    <a:pt x="4170934" y="106133"/>
                  </a:lnTo>
                  <a:close/>
                </a:path>
                <a:path w="4973955" h="153670" extrusionOk="0">
                  <a:moveTo>
                    <a:pt x="4170934" y="53759"/>
                  </a:moveTo>
                  <a:lnTo>
                    <a:pt x="4140771" y="53759"/>
                  </a:lnTo>
                  <a:lnTo>
                    <a:pt x="4140771" y="99301"/>
                  </a:lnTo>
                  <a:lnTo>
                    <a:pt x="4170934" y="99301"/>
                  </a:lnTo>
                  <a:lnTo>
                    <a:pt x="4170934" y="53759"/>
                  </a:lnTo>
                  <a:close/>
                </a:path>
                <a:path w="4973955" h="153670" extrusionOk="0">
                  <a:moveTo>
                    <a:pt x="4170934" y="1752"/>
                  </a:moveTo>
                  <a:lnTo>
                    <a:pt x="4140771" y="1752"/>
                  </a:lnTo>
                  <a:lnTo>
                    <a:pt x="4140771" y="47294"/>
                  </a:lnTo>
                  <a:lnTo>
                    <a:pt x="4170934" y="47294"/>
                  </a:lnTo>
                  <a:lnTo>
                    <a:pt x="4170934" y="1752"/>
                  </a:lnTo>
                  <a:close/>
                </a:path>
                <a:path w="4973955" h="153670" extrusionOk="0">
                  <a:moveTo>
                    <a:pt x="4324528" y="106921"/>
                  </a:moveTo>
                  <a:lnTo>
                    <a:pt x="4294365" y="106921"/>
                  </a:lnTo>
                  <a:lnTo>
                    <a:pt x="4294365" y="152463"/>
                  </a:lnTo>
                  <a:lnTo>
                    <a:pt x="4324528" y="152463"/>
                  </a:lnTo>
                  <a:lnTo>
                    <a:pt x="4324528" y="106921"/>
                  </a:lnTo>
                  <a:close/>
                </a:path>
                <a:path w="4973955" h="153670" extrusionOk="0">
                  <a:moveTo>
                    <a:pt x="4324528" y="54546"/>
                  </a:moveTo>
                  <a:lnTo>
                    <a:pt x="4294365" y="54546"/>
                  </a:lnTo>
                  <a:lnTo>
                    <a:pt x="4294365" y="100088"/>
                  </a:lnTo>
                  <a:lnTo>
                    <a:pt x="4324528" y="100088"/>
                  </a:lnTo>
                  <a:lnTo>
                    <a:pt x="4324528" y="54546"/>
                  </a:lnTo>
                  <a:close/>
                </a:path>
                <a:path w="4973955" h="153670" extrusionOk="0">
                  <a:moveTo>
                    <a:pt x="4324528" y="2540"/>
                  </a:moveTo>
                  <a:lnTo>
                    <a:pt x="4294365" y="2540"/>
                  </a:lnTo>
                  <a:lnTo>
                    <a:pt x="4294365" y="48082"/>
                  </a:lnTo>
                  <a:lnTo>
                    <a:pt x="4324528" y="48082"/>
                  </a:lnTo>
                  <a:lnTo>
                    <a:pt x="4324528" y="2540"/>
                  </a:lnTo>
                  <a:close/>
                </a:path>
                <a:path w="4973955" h="153670" extrusionOk="0">
                  <a:moveTo>
                    <a:pt x="4368724" y="106553"/>
                  </a:moveTo>
                  <a:lnTo>
                    <a:pt x="4338561" y="106553"/>
                  </a:lnTo>
                  <a:lnTo>
                    <a:pt x="4338561" y="152082"/>
                  </a:lnTo>
                  <a:lnTo>
                    <a:pt x="4368724" y="152082"/>
                  </a:lnTo>
                  <a:lnTo>
                    <a:pt x="4368724" y="106553"/>
                  </a:lnTo>
                  <a:close/>
                </a:path>
                <a:path w="4973955" h="153670" extrusionOk="0">
                  <a:moveTo>
                    <a:pt x="4368724" y="54190"/>
                  </a:moveTo>
                  <a:lnTo>
                    <a:pt x="4338561" y="54190"/>
                  </a:lnTo>
                  <a:lnTo>
                    <a:pt x="4338561" y="99733"/>
                  </a:lnTo>
                  <a:lnTo>
                    <a:pt x="4368724" y="99733"/>
                  </a:lnTo>
                  <a:lnTo>
                    <a:pt x="4368724" y="54190"/>
                  </a:lnTo>
                  <a:close/>
                </a:path>
                <a:path w="4973955" h="153670" extrusionOk="0">
                  <a:moveTo>
                    <a:pt x="4368724" y="2171"/>
                  </a:moveTo>
                  <a:lnTo>
                    <a:pt x="4338561" y="2171"/>
                  </a:lnTo>
                  <a:lnTo>
                    <a:pt x="4338561" y="47713"/>
                  </a:lnTo>
                  <a:lnTo>
                    <a:pt x="4368724" y="47713"/>
                  </a:lnTo>
                  <a:lnTo>
                    <a:pt x="4368724" y="2171"/>
                  </a:lnTo>
                  <a:close/>
                </a:path>
                <a:path w="4973955" h="153670" extrusionOk="0">
                  <a:moveTo>
                    <a:pt x="4525327" y="106095"/>
                  </a:moveTo>
                  <a:lnTo>
                    <a:pt x="4495177" y="106095"/>
                  </a:lnTo>
                  <a:lnTo>
                    <a:pt x="4495177" y="151625"/>
                  </a:lnTo>
                  <a:lnTo>
                    <a:pt x="4525327" y="151625"/>
                  </a:lnTo>
                  <a:lnTo>
                    <a:pt x="4525327" y="106095"/>
                  </a:lnTo>
                  <a:close/>
                </a:path>
                <a:path w="4973955" h="153670" extrusionOk="0">
                  <a:moveTo>
                    <a:pt x="4525327" y="53721"/>
                  </a:moveTo>
                  <a:lnTo>
                    <a:pt x="4495177" y="53721"/>
                  </a:lnTo>
                  <a:lnTo>
                    <a:pt x="4495177" y="99250"/>
                  </a:lnTo>
                  <a:lnTo>
                    <a:pt x="4525327" y="99250"/>
                  </a:lnTo>
                  <a:lnTo>
                    <a:pt x="4525327" y="53721"/>
                  </a:lnTo>
                  <a:close/>
                </a:path>
                <a:path w="4973955" h="153670" extrusionOk="0">
                  <a:moveTo>
                    <a:pt x="4525327" y="1714"/>
                  </a:moveTo>
                  <a:lnTo>
                    <a:pt x="4495177" y="1714"/>
                  </a:lnTo>
                  <a:lnTo>
                    <a:pt x="4495177" y="47244"/>
                  </a:lnTo>
                  <a:lnTo>
                    <a:pt x="4525327" y="47244"/>
                  </a:lnTo>
                  <a:lnTo>
                    <a:pt x="4525327" y="1714"/>
                  </a:lnTo>
                  <a:close/>
                </a:path>
                <a:path w="4973955" h="153670" extrusionOk="0">
                  <a:moveTo>
                    <a:pt x="4569536" y="105727"/>
                  </a:moveTo>
                  <a:lnTo>
                    <a:pt x="4539373" y="105727"/>
                  </a:lnTo>
                  <a:lnTo>
                    <a:pt x="4539373" y="151269"/>
                  </a:lnTo>
                  <a:lnTo>
                    <a:pt x="4569536" y="151269"/>
                  </a:lnTo>
                  <a:lnTo>
                    <a:pt x="4569536" y="105727"/>
                  </a:lnTo>
                  <a:close/>
                </a:path>
                <a:path w="4973955" h="153670" extrusionOk="0">
                  <a:moveTo>
                    <a:pt x="4569536" y="53352"/>
                  </a:moveTo>
                  <a:lnTo>
                    <a:pt x="4539373" y="53352"/>
                  </a:lnTo>
                  <a:lnTo>
                    <a:pt x="4539373" y="98894"/>
                  </a:lnTo>
                  <a:lnTo>
                    <a:pt x="4569536" y="98894"/>
                  </a:lnTo>
                  <a:lnTo>
                    <a:pt x="4569536" y="53352"/>
                  </a:lnTo>
                  <a:close/>
                </a:path>
                <a:path w="4973955" h="153670" extrusionOk="0">
                  <a:moveTo>
                    <a:pt x="4569536" y="1346"/>
                  </a:moveTo>
                  <a:lnTo>
                    <a:pt x="4539373" y="1346"/>
                  </a:lnTo>
                  <a:lnTo>
                    <a:pt x="4539373" y="46875"/>
                  </a:lnTo>
                  <a:lnTo>
                    <a:pt x="4569536" y="46875"/>
                  </a:lnTo>
                  <a:lnTo>
                    <a:pt x="4569536" y="1346"/>
                  </a:lnTo>
                  <a:close/>
                </a:path>
                <a:path w="4973955" h="153670" extrusionOk="0">
                  <a:moveTo>
                    <a:pt x="4726483" y="106514"/>
                  </a:moveTo>
                  <a:lnTo>
                    <a:pt x="4696320" y="106514"/>
                  </a:lnTo>
                  <a:lnTo>
                    <a:pt x="4696320" y="152057"/>
                  </a:lnTo>
                  <a:lnTo>
                    <a:pt x="4726483" y="152057"/>
                  </a:lnTo>
                  <a:lnTo>
                    <a:pt x="4726483" y="106514"/>
                  </a:lnTo>
                  <a:close/>
                </a:path>
                <a:path w="4973955" h="153670" extrusionOk="0">
                  <a:moveTo>
                    <a:pt x="4726483" y="54152"/>
                  </a:moveTo>
                  <a:lnTo>
                    <a:pt x="4696320" y="54152"/>
                  </a:lnTo>
                  <a:lnTo>
                    <a:pt x="4696320" y="99695"/>
                  </a:lnTo>
                  <a:lnTo>
                    <a:pt x="4726483" y="99695"/>
                  </a:lnTo>
                  <a:lnTo>
                    <a:pt x="4726483" y="54152"/>
                  </a:lnTo>
                  <a:close/>
                </a:path>
                <a:path w="4973955" h="153670" extrusionOk="0">
                  <a:moveTo>
                    <a:pt x="4726483" y="2133"/>
                  </a:moveTo>
                  <a:lnTo>
                    <a:pt x="4696320" y="2133"/>
                  </a:lnTo>
                  <a:lnTo>
                    <a:pt x="4696320" y="47675"/>
                  </a:lnTo>
                  <a:lnTo>
                    <a:pt x="4726483" y="47675"/>
                  </a:lnTo>
                  <a:lnTo>
                    <a:pt x="4726483" y="2133"/>
                  </a:lnTo>
                  <a:close/>
                </a:path>
                <a:path w="4973955" h="153670" extrusionOk="0">
                  <a:moveTo>
                    <a:pt x="4770679" y="106159"/>
                  </a:moveTo>
                  <a:lnTo>
                    <a:pt x="4740516" y="106159"/>
                  </a:lnTo>
                  <a:lnTo>
                    <a:pt x="4740516" y="151701"/>
                  </a:lnTo>
                  <a:lnTo>
                    <a:pt x="4770679" y="151701"/>
                  </a:lnTo>
                  <a:lnTo>
                    <a:pt x="4770679" y="106159"/>
                  </a:lnTo>
                  <a:close/>
                </a:path>
                <a:path w="4973955" h="153670" extrusionOk="0">
                  <a:moveTo>
                    <a:pt x="4770679" y="53784"/>
                  </a:moveTo>
                  <a:lnTo>
                    <a:pt x="4740516" y="53784"/>
                  </a:lnTo>
                  <a:lnTo>
                    <a:pt x="4740516" y="99326"/>
                  </a:lnTo>
                  <a:lnTo>
                    <a:pt x="4770679" y="99326"/>
                  </a:lnTo>
                  <a:lnTo>
                    <a:pt x="4770679" y="53784"/>
                  </a:lnTo>
                  <a:close/>
                </a:path>
                <a:path w="4973955" h="153670" extrusionOk="0">
                  <a:moveTo>
                    <a:pt x="4770679" y="1778"/>
                  </a:moveTo>
                  <a:lnTo>
                    <a:pt x="4740516" y="1778"/>
                  </a:lnTo>
                  <a:lnTo>
                    <a:pt x="4740516" y="47320"/>
                  </a:lnTo>
                  <a:lnTo>
                    <a:pt x="4770679" y="47320"/>
                  </a:lnTo>
                  <a:lnTo>
                    <a:pt x="4770679" y="1778"/>
                  </a:lnTo>
                  <a:close/>
                </a:path>
                <a:path w="4973955" h="153670" extrusionOk="0">
                  <a:moveTo>
                    <a:pt x="4929302" y="106527"/>
                  </a:moveTo>
                  <a:lnTo>
                    <a:pt x="4899139" y="106527"/>
                  </a:lnTo>
                  <a:lnTo>
                    <a:pt x="4899139" y="152069"/>
                  </a:lnTo>
                  <a:lnTo>
                    <a:pt x="4929302" y="152069"/>
                  </a:lnTo>
                  <a:lnTo>
                    <a:pt x="4929302" y="106527"/>
                  </a:lnTo>
                  <a:close/>
                </a:path>
                <a:path w="4973955" h="153670" extrusionOk="0">
                  <a:moveTo>
                    <a:pt x="4929302" y="54152"/>
                  </a:moveTo>
                  <a:lnTo>
                    <a:pt x="4899139" y="54152"/>
                  </a:lnTo>
                  <a:lnTo>
                    <a:pt x="4899139" y="99695"/>
                  </a:lnTo>
                  <a:lnTo>
                    <a:pt x="4929302" y="99695"/>
                  </a:lnTo>
                  <a:lnTo>
                    <a:pt x="4929302" y="54152"/>
                  </a:lnTo>
                  <a:close/>
                </a:path>
                <a:path w="4973955" h="153670" extrusionOk="0">
                  <a:moveTo>
                    <a:pt x="4929302" y="2146"/>
                  </a:moveTo>
                  <a:lnTo>
                    <a:pt x="4899139" y="2146"/>
                  </a:lnTo>
                  <a:lnTo>
                    <a:pt x="4899139" y="47688"/>
                  </a:lnTo>
                  <a:lnTo>
                    <a:pt x="4929302" y="47688"/>
                  </a:lnTo>
                  <a:lnTo>
                    <a:pt x="4929302" y="2146"/>
                  </a:lnTo>
                  <a:close/>
                </a:path>
                <a:path w="4973955" h="153670" extrusionOk="0">
                  <a:moveTo>
                    <a:pt x="4973485" y="106159"/>
                  </a:moveTo>
                  <a:lnTo>
                    <a:pt x="4943335" y="106159"/>
                  </a:lnTo>
                  <a:lnTo>
                    <a:pt x="4943335" y="151701"/>
                  </a:lnTo>
                  <a:lnTo>
                    <a:pt x="4973485" y="151701"/>
                  </a:lnTo>
                  <a:lnTo>
                    <a:pt x="4973485" y="106159"/>
                  </a:lnTo>
                  <a:close/>
                </a:path>
                <a:path w="4973955" h="153670" extrusionOk="0">
                  <a:moveTo>
                    <a:pt x="4973485" y="53797"/>
                  </a:moveTo>
                  <a:lnTo>
                    <a:pt x="4943335" y="53797"/>
                  </a:lnTo>
                  <a:lnTo>
                    <a:pt x="4943335" y="99339"/>
                  </a:lnTo>
                  <a:lnTo>
                    <a:pt x="4973485" y="99339"/>
                  </a:lnTo>
                  <a:lnTo>
                    <a:pt x="4973485" y="53797"/>
                  </a:lnTo>
                  <a:close/>
                </a:path>
                <a:path w="4973955" h="153670" extrusionOk="0">
                  <a:moveTo>
                    <a:pt x="4973485" y="1778"/>
                  </a:moveTo>
                  <a:lnTo>
                    <a:pt x="4943335" y="1778"/>
                  </a:lnTo>
                  <a:lnTo>
                    <a:pt x="4943335" y="47320"/>
                  </a:lnTo>
                  <a:lnTo>
                    <a:pt x="4973485" y="47320"/>
                  </a:lnTo>
                  <a:lnTo>
                    <a:pt x="4973485" y="17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2" name="object 162"/>
            <p:cNvSpPr/>
            <p:nvPr/>
          </p:nvSpPr>
          <p:spPr bwMode="auto">
            <a:xfrm>
              <a:off x="979580" y="5160133"/>
              <a:ext cx="5940520" cy="658161"/>
            </a:xfrm>
            <a:custGeom>
              <a:avLst/>
              <a:gdLst>
                <a:gd name="T0" fmla="*/ 76725 w 4928235"/>
                <a:gd name="T1" fmla="*/ 384481 h 725804"/>
                <a:gd name="T2" fmla="*/ 0 w 4928235"/>
                <a:gd name="T3" fmla="*/ 352593 h 725804"/>
                <a:gd name="T4" fmla="*/ 112474 w 4928235"/>
                <a:gd name="T5" fmla="*/ 444292 h 725804"/>
                <a:gd name="T6" fmla="*/ 189233 w 4928235"/>
                <a:gd name="T7" fmla="*/ 412186 h 725804"/>
                <a:gd name="T8" fmla="*/ 189233 w 4928235"/>
                <a:gd name="T9" fmla="*/ 352374 h 725804"/>
                <a:gd name="T10" fmla="*/ 589092 w 4928235"/>
                <a:gd name="T11" fmla="*/ 384699 h 725804"/>
                <a:gd name="T12" fmla="*/ 512366 w 4928235"/>
                <a:gd name="T13" fmla="*/ 352811 h 725804"/>
                <a:gd name="T14" fmla="*/ 624805 w 4928235"/>
                <a:gd name="T15" fmla="*/ 444510 h 725804"/>
                <a:gd name="T16" fmla="*/ 701564 w 4928235"/>
                <a:gd name="T17" fmla="*/ 412397 h 725804"/>
                <a:gd name="T18" fmla="*/ 701564 w 4928235"/>
                <a:gd name="T19" fmla="*/ 352585 h 725804"/>
                <a:gd name="T20" fmla="*/ 1104142 w 4928235"/>
                <a:gd name="T21" fmla="*/ 384527 h 725804"/>
                <a:gd name="T22" fmla="*/ 1027383 w 4928235"/>
                <a:gd name="T23" fmla="*/ 352640 h 725804"/>
                <a:gd name="T24" fmla="*/ 1139855 w 4928235"/>
                <a:gd name="T25" fmla="*/ 444339 h 725804"/>
                <a:gd name="T26" fmla="*/ 1216614 w 4928235"/>
                <a:gd name="T27" fmla="*/ 412218 h 725804"/>
                <a:gd name="T28" fmla="*/ 1216614 w 4928235"/>
                <a:gd name="T29" fmla="*/ 352414 h 725804"/>
                <a:gd name="T30" fmla="*/ 1617508 w 4928235"/>
                <a:gd name="T31" fmla="*/ 384932 h 725804"/>
                <a:gd name="T32" fmla="*/ 1540749 w 4928235"/>
                <a:gd name="T33" fmla="*/ 353045 h 725804"/>
                <a:gd name="T34" fmla="*/ 1653190 w 4928235"/>
                <a:gd name="T35" fmla="*/ 444744 h 725804"/>
                <a:gd name="T36" fmla="*/ 1729949 w 4928235"/>
                <a:gd name="T37" fmla="*/ 412631 h 725804"/>
                <a:gd name="T38" fmla="*/ 1729949 w 4928235"/>
                <a:gd name="T39" fmla="*/ 352819 h 725804"/>
                <a:gd name="T40" fmla="*/ 2115685 w 4928235"/>
                <a:gd name="T41" fmla="*/ 384823 h 725804"/>
                <a:gd name="T42" fmla="*/ 2038956 w 4928235"/>
                <a:gd name="T43" fmla="*/ 352936 h 725804"/>
                <a:gd name="T44" fmla="*/ 2151432 w 4928235"/>
                <a:gd name="T45" fmla="*/ 444627 h 725804"/>
                <a:gd name="T46" fmla="*/ 2228191 w 4928235"/>
                <a:gd name="T47" fmla="*/ 412521 h 725804"/>
                <a:gd name="T48" fmla="*/ 2228191 w 4928235"/>
                <a:gd name="T49" fmla="*/ 352710 h 725804"/>
                <a:gd name="T50" fmla="*/ 2743467 w 4928235"/>
                <a:gd name="T51" fmla="*/ 384754 h 725804"/>
                <a:gd name="T52" fmla="*/ 10361057 w 4928235"/>
                <a:gd name="T53" fmla="*/ 220277 h 725804"/>
                <a:gd name="T54" fmla="*/ 10361057 w 4928235"/>
                <a:gd name="T55" fmla="*/ 216610 h 725804"/>
                <a:gd name="T56" fmla="*/ 10437814 w 4928235"/>
                <a:gd name="T57" fmla="*/ 188740 h 725804"/>
                <a:gd name="T58" fmla="*/ 10439463 w 4928235"/>
                <a:gd name="T59" fmla="*/ 56595 h 725804"/>
                <a:gd name="T60" fmla="*/ 10439463 w 4928235"/>
                <a:gd name="T61" fmla="*/ 669 h 725804"/>
                <a:gd name="T62" fmla="*/ 10473528 w 4928235"/>
                <a:gd name="T63" fmla="*/ 220083 h 725804"/>
                <a:gd name="T64" fmla="*/ 10473528 w 4928235"/>
                <a:gd name="T65" fmla="*/ 216423 h 725804"/>
                <a:gd name="T66" fmla="*/ 10550290 w 4928235"/>
                <a:gd name="T67" fmla="*/ 188552 h 725804"/>
                <a:gd name="T68" fmla="*/ 10551905 w 4928235"/>
                <a:gd name="T69" fmla="*/ 56401 h 725804"/>
                <a:gd name="T70" fmla="*/ 10551905 w 4928235"/>
                <a:gd name="T71" fmla="*/ 475 h 725804"/>
                <a:gd name="T72" fmla="*/ 10862015 w 4928235"/>
                <a:gd name="T73" fmla="*/ 56120 h 725804"/>
                <a:gd name="T74" fmla="*/ 10862015 w 4928235"/>
                <a:gd name="T75" fmla="*/ 52459 h 725804"/>
                <a:gd name="T76" fmla="*/ 10938775 w 4928235"/>
                <a:gd name="T77" fmla="*/ 24591 h 725804"/>
                <a:gd name="T78" fmla="*/ 10944202 w 4928235"/>
                <a:gd name="T79" fmla="*/ 221018 h 725804"/>
                <a:gd name="T80" fmla="*/ 10944202 w 4928235"/>
                <a:gd name="T81" fmla="*/ 165084 h 725804"/>
                <a:gd name="T82" fmla="*/ 10974486 w 4928235"/>
                <a:gd name="T83" fmla="*/ 55925 h 725804"/>
                <a:gd name="T84" fmla="*/ 10974486 w 4928235"/>
                <a:gd name="T85" fmla="*/ 52265 h 725804"/>
                <a:gd name="T86" fmla="*/ 11051248 w 4928235"/>
                <a:gd name="T87" fmla="*/ 24404 h 725804"/>
                <a:gd name="T88" fmla="*/ 11056675 w 4928235"/>
                <a:gd name="T89" fmla="*/ 220822 h 725804"/>
                <a:gd name="T90" fmla="*/ 11056675 w 4928235"/>
                <a:gd name="T91" fmla="*/ 164897 h 725804"/>
                <a:gd name="T92" fmla="*/ 11369564 w 4928235"/>
                <a:gd name="T93" fmla="*/ 220986 h 725804"/>
                <a:gd name="T94" fmla="*/ 11369564 w 4928235"/>
                <a:gd name="T95" fmla="*/ 217326 h 725804"/>
                <a:gd name="T96" fmla="*/ 11446324 w 4928235"/>
                <a:gd name="T97" fmla="*/ 189456 h 725804"/>
                <a:gd name="T98" fmla="*/ 11447972 w 4928235"/>
                <a:gd name="T99" fmla="*/ 56852 h 725804"/>
                <a:gd name="T100" fmla="*/ 11447972 w 4928235"/>
                <a:gd name="T101" fmla="*/ 926 h 725804"/>
                <a:gd name="T102" fmla="*/ 11482038 w 4928235"/>
                <a:gd name="T103" fmla="*/ 220791 h 725804"/>
                <a:gd name="T104" fmla="*/ 11482038 w 4928235"/>
                <a:gd name="T105" fmla="*/ 217124 h 725804"/>
                <a:gd name="T106" fmla="*/ 11558797 w 4928235"/>
                <a:gd name="T107" fmla="*/ 189262 h 725804"/>
                <a:gd name="T108" fmla="*/ 11560444 w 4928235"/>
                <a:gd name="T109" fmla="*/ 56658 h 725804"/>
                <a:gd name="T110" fmla="*/ 11560444 w 4928235"/>
                <a:gd name="T111" fmla="*/ 732 h 725804"/>
                <a:gd name="T112" fmla="*/ 12463782 w 4928235"/>
                <a:gd name="T113" fmla="*/ 222263 h 725804"/>
                <a:gd name="T114" fmla="*/ 12463782 w 4928235"/>
                <a:gd name="T115" fmla="*/ 218603 h 725804"/>
                <a:gd name="T116" fmla="*/ 12540544 w 4928235"/>
                <a:gd name="T117" fmla="*/ 190726 h 72580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28235" h="725804" extrusionOk="0">
                  <a:moveTo>
                    <a:pt x="30149" y="679437"/>
                  </a:moveTo>
                  <a:lnTo>
                    <a:pt x="0" y="679437"/>
                  </a:lnTo>
                  <a:lnTo>
                    <a:pt x="0" y="724979"/>
                  </a:lnTo>
                  <a:lnTo>
                    <a:pt x="30149" y="724979"/>
                  </a:lnTo>
                  <a:lnTo>
                    <a:pt x="30149" y="679437"/>
                  </a:lnTo>
                  <a:close/>
                </a:path>
                <a:path w="4928235" h="725804" extrusionOk="0">
                  <a:moveTo>
                    <a:pt x="30149" y="627062"/>
                  </a:moveTo>
                  <a:lnTo>
                    <a:pt x="0" y="627062"/>
                  </a:lnTo>
                  <a:lnTo>
                    <a:pt x="0" y="672604"/>
                  </a:lnTo>
                  <a:lnTo>
                    <a:pt x="30149" y="672604"/>
                  </a:lnTo>
                  <a:lnTo>
                    <a:pt x="30149" y="627062"/>
                  </a:lnTo>
                  <a:close/>
                </a:path>
                <a:path w="4928235" h="725804" extrusionOk="0">
                  <a:moveTo>
                    <a:pt x="30149" y="575056"/>
                  </a:moveTo>
                  <a:lnTo>
                    <a:pt x="0" y="575056"/>
                  </a:lnTo>
                  <a:lnTo>
                    <a:pt x="0" y="620598"/>
                  </a:lnTo>
                  <a:lnTo>
                    <a:pt x="30149" y="620598"/>
                  </a:lnTo>
                  <a:lnTo>
                    <a:pt x="30149" y="575056"/>
                  </a:lnTo>
                  <a:close/>
                </a:path>
                <a:path w="4928235" h="725804" extrusionOk="0">
                  <a:moveTo>
                    <a:pt x="74358" y="679069"/>
                  </a:moveTo>
                  <a:lnTo>
                    <a:pt x="44196" y="679069"/>
                  </a:lnTo>
                  <a:lnTo>
                    <a:pt x="44196" y="724611"/>
                  </a:lnTo>
                  <a:lnTo>
                    <a:pt x="74358" y="724611"/>
                  </a:lnTo>
                  <a:lnTo>
                    <a:pt x="74358" y="679069"/>
                  </a:lnTo>
                  <a:close/>
                </a:path>
                <a:path w="4928235" h="725804" extrusionOk="0">
                  <a:moveTo>
                    <a:pt x="74358" y="626706"/>
                  </a:moveTo>
                  <a:lnTo>
                    <a:pt x="44196" y="626706"/>
                  </a:lnTo>
                  <a:lnTo>
                    <a:pt x="44196" y="672249"/>
                  </a:lnTo>
                  <a:lnTo>
                    <a:pt x="74358" y="672249"/>
                  </a:lnTo>
                  <a:lnTo>
                    <a:pt x="74358" y="626706"/>
                  </a:lnTo>
                  <a:close/>
                </a:path>
                <a:path w="4928235" h="725804" extrusionOk="0">
                  <a:moveTo>
                    <a:pt x="74358" y="574700"/>
                  </a:moveTo>
                  <a:lnTo>
                    <a:pt x="44196" y="574700"/>
                  </a:lnTo>
                  <a:lnTo>
                    <a:pt x="44196" y="620242"/>
                  </a:lnTo>
                  <a:lnTo>
                    <a:pt x="74358" y="620242"/>
                  </a:lnTo>
                  <a:lnTo>
                    <a:pt x="74358" y="574700"/>
                  </a:lnTo>
                  <a:close/>
                </a:path>
                <a:path w="4928235" h="725804" extrusionOk="0">
                  <a:moveTo>
                    <a:pt x="231482" y="679780"/>
                  </a:moveTo>
                  <a:lnTo>
                    <a:pt x="201333" y="679780"/>
                  </a:lnTo>
                  <a:lnTo>
                    <a:pt x="201333" y="725322"/>
                  </a:lnTo>
                  <a:lnTo>
                    <a:pt x="231482" y="725322"/>
                  </a:lnTo>
                  <a:lnTo>
                    <a:pt x="231482" y="679780"/>
                  </a:lnTo>
                  <a:close/>
                </a:path>
                <a:path w="4928235" h="725804" extrusionOk="0">
                  <a:moveTo>
                    <a:pt x="231482" y="627418"/>
                  </a:moveTo>
                  <a:lnTo>
                    <a:pt x="201333" y="627418"/>
                  </a:lnTo>
                  <a:lnTo>
                    <a:pt x="201333" y="672960"/>
                  </a:lnTo>
                  <a:lnTo>
                    <a:pt x="231482" y="672960"/>
                  </a:lnTo>
                  <a:lnTo>
                    <a:pt x="231482" y="627418"/>
                  </a:lnTo>
                  <a:close/>
                </a:path>
                <a:path w="4928235" h="725804" extrusionOk="0">
                  <a:moveTo>
                    <a:pt x="231482" y="575411"/>
                  </a:moveTo>
                  <a:lnTo>
                    <a:pt x="201333" y="575411"/>
                  </a:lnTo>
                  <a:lnTo>
                    <a:pt x="201333" y="620953"/>
                  </a:lnTo>
                  <a:lnTo>
                    <a:pt x="231482" y="620953"/>
                  </a:lnTo>
                  <a:lnTo>
                    <a:pt x="231482" y="575411"/>
                  </a:lnTo>
                  <a:close/>
                </a:path>
                <a:path w="4928235" h="725804" extrusionOk="0">
                  <a:moveTo>
                    <a:pt x="275678" y="679424"/>
                  </a:moveTo>
                  <a:lnTo>
                    <a:pt x="245516" y="679424"/>
                  </a:lnTo>
                  <a:lnTo>
                    <a:pt x="245516" y="724966"/>
                  </a:lnTo>
                  <a:lnTo>
                    <a:pt x="275678" y="724966"/>
                  </a:lnTo>
                  <a:lnTo>
                    <a:pt x="275678" y="679424"/>
                  </a:lnTo>
                  <a:close/>
                </a:path>
                <a:path w="4928235" h="725804" extrusionOk="0">
                  <a:moveTo>
                    <a:pt x="275678" y="627049"/>
                  </a:moveTo>
                  <a:lnTo>
                    <a:pt x="245516" y="627049"/>
                  </a:lnTo>
                  <a:lnTo>
                    <a:pt x="245516" y="672592"/>
                  </a:lnTo>
                  <a:lnTo>
                    <a:pt x="275678" y="672592"/>
                  </a:lnTo>
                  <a:lnTo>
                    <a:pt x="275678" y="627049"/>
                  </a:lnTo>
                  <a:close/>
                </a:path>
                <a:path w="4928235" h="725804" extrusionOk="0">
                  <a:moveTo>
                    <a:pt x="275678" y="575043"/>
                  </a:moveTo>
                  <a:lnTo>
                    <a:pt x="245516" y="575043"/>
                  </a:lnTo>
                  <a:lnTo>
                    <a:pt x="245516" y="620585"/>
                  </a:lnTo>
                  <a:lnTo>
                    <a:pt x="275678" y="620585"/>
                  </a:lnTo>
                  <a:lnTo>
                    <a:pt x="275678" y="575043"/>
                  </a:lnTo>
                  <a:close/>
                </a:path>
                <a:path w="4928235" h="725804" extrusionOk="0">
                  <a:moveTo>
                    <a:pt x="433870" y="679500"/>
                  </a:moveTo>
                  <a:lnTo>
                    <a:pt x="403707" y="679500"/>
                  </a:lnTo>
                  <a:lnTo>
                    <a:pt x="403707" y="725030"/>
                  </a:lnTo>
                  <a:lnTo>
                    <a:pt x="433870" y="725030"/>
                  </a:lnTo>
                  <a:lnTo>
                    <a:pt x="433870" y="679500"/>
                  </a:lnTo>
                  <a:close/>
                </a:path>
                <a:path w="4928235" h="725804" extrusionOk="0">
                  <a:moveTo>
                    <a:pt x="433870" y="627138"/>
                  </a:moveTo>
                  <a:lnTo>
                    <a:pt x="403707" y="627138"/>
                  </a:lnTo>
                  <a:lnTo>
                    <a:pt x="403707" y="672668"/>
                  </a:lnTo>
                  <a:lnTo>
                    <a:pt x="433870" y="672668"/>
                  </a:lnTo>
                  <a:lnTo>
                    <a:pt x="433870" y="627138"/>
                  </a:lnTo>
                  <a:close/>
                </a:path>
                <a:path w="4928235" h="725804" extrusionOk="0">
                  <a:moveTo>
                    <a:pt x="433870" y="575132"/>
                  </a:moveTo>
                  <a:lnTo>
                    <a:pt x="403707" y="575132"/>
                  </a:lnTo>
                  <a:lnTo>
                    <a:pt x="403707" y="620661"/>
                  </a:lnTo>
                  <a:lnTo>
                    <a:pt x="433870" y="620661"/>
                  </a:lnTo>
                  <a:lnTo>
                    <a:pt x="433870" y="575132"/>
                  </a:lnTo>
                  <a:close/>
                </a:path>
                <a:path w="4928235" h="725804" extrusionOk="0">
                  <a:moveTo>
                    <a:pt x="478066" y="679145"/>
                  </a:moveTo>
                  <a:lnTo>
                    <a:pt x="447903" y="679145"/>
                  </a:lnTo>
                  <a:lnTo>
                    <a:pt x="447903" y="724687"/>
                  </a:lnTo>
                  <a:lnTo>
                    <a:pt x="478066" y="724687"/>
                  </a:lnTo>
                  <a:lnTo>
                    <a:pt x="478066" y="679145"/>
                  </a:lnTo>
                  <a:close/>
                </a:path>
                <a:path w="4928235" h="725804" extrusionOk="0">
                  <a:moveTo>
                    <a:pt x="478066" y="626770"/>
                  </a:moveTo>
                  <a:lnTo>
                    <a:pt x="447903" y="626770"/>
                  </a:lnTo>
                  <a:lnTo>
                    <a:pt x="447903" y="672299"/>
                  </a:lnTo>
                  <a:lnTo>
                    <a:pt x="478066" y="672299"/>
                  </a:lnTo>
                  <a:lnTo>
                    <a:pt x="478066" y="626770"/>
                  </a:lnTo>
                  <a:close/>
                </a:path>
                <a:path w="4928235" h="725804" extrusionOk="0">
                  <a:moveTo>
                    <a:pt x="478066" y="574763"/>
                  </a:moveTo>
                  <a:lnTo>
                    <a:pt x="447903" y="574763"/>
                  </a:lnTo>
                  <a:lnTo>
                    <a:pt x="447903" y="620306"/>
                  </a:lnTo>
                  <a:lnTo>
                    <a:pt x="478066" y="620306"/>
                  </a:lnTo>
                  <a:lnTo>
                    <a:pt x="478066" y="574763"/>
                  </a:lnTo>
                  <a:close/>
                </a:path>
                <a:path w="4928235" h="725804" extrusionOk="0">
                  <a:moveTo>
                    <a:pt x="635596" y="680161"/>
                  </a:moveTo>
                  <a:lnTo>
                    <a:pt x="605434" y="680161"/>
                  </a:lnTo>
                  <a:lnTo>
                    <a:pt x="605434" y="725703"/>
                  </a:lnTo>
                  <a:lnTo>
                    <a:pt x="635596" y="725703"/>
                  </a:lnTo>
                  <a:lnTo>
                    <a:pt x="635596" y="680161"/>
                  </a:lnTo>
                  <a:close/>
                </a:path>
                <a:path w="4928235" h="725804" extrusionOk="0">
                  <a:moveTo>
                    <a:pt x="635596" y="627799"/>
                  </a:moveTo>
                  <a:lnTo>
                    <a:pt x="605434" y="627799"/>
                  </a:lnTo>
                  <a:lnTo>
                    <a:pt x="605434" y="673341"/>
                  </a:lnTo>
                  <a:lnTo>
                    <a:pt x="635596" y="673341"/>
                  </a:lnTo>
                  <a:lnTo>
                    <a:pt x="635596" y="627799"/>
                  </a:lnTo>
                  <a:close/>
                </a:path>
                <a:path w="4928235" h="725804" extrusionOk="0">
                  <a:moveTo>
                    <a:pt x="635596" y="575792"/>
                  </a:moveTo>
                  <a:lnTo>
                    <a:pt x="605434" y="575792"/>
                  </a:lnTo>
                  <a:lnTo>
                    <a:pt x="605434" y="621334"/>
                  </a:lnTo>
                  <a:lnTo>
                    <a:pt x="635596" y="621334"/>
                  </a:lnTo>
                  <a:lnTo>
                    <a:pt x="635596" y="575792"/>
                  </a:lnTo>
                  <a:close/>
                </a:path>
                <a:path w="4928235" h="725804" extrusionOk="0">
                  <a:moveTo>
                    <a:pt x="679780" y="679805"/>
                  </a:moveTo>
                  <a:lnTo>
                    <a:pt x="649617" y="679805"/>
                  </a:lnTo>
                  <a:lnTo>
                    <a:pt x="649617" y="725347"/>
                  </a:lnTo>
                  <a:lnTo>
                    <a:pt x="679780" y="725347"/>
                  </a:lnTo>
                  <a:lnTo>
                    <a:pt x="679780" y="679805"/>
                  </a:lnTo>
                  <a:close/>
                </a:path>
                <a:path w="4928235" h="725804" extrusionOk="0">
                  <a:moveTo>
                    <a:pt x="679780" y="627430"/>
                  </a:moveTo>
                  <a:lnTo>
                    <a:pt x="649617" y="627430"/>
                  </a:lnTo>
                  <a:lnTo>
                    <a:pt x="649617" y="672973"/>
                  </a:lnTo>
                  <a:lnTo>
                    <a:pt x="679780" y="672973"/>
                  </a:lnTo>
                  <a:lnTo>
                    <a:pt x="679780" y="627430"/>
                  </a:lnTo>
                  <a:close/>
                </a:path>
                <a:path w="4928235" h="725804" extrusionOk="0">
                  <a:moveTo>
                    <a:pt x="679780" y="575424"/>
                  </a:moveTo>
                  <a:lnTo>
                    <a:pt x="649617" y="575424"/>
                  </a:lnTo>
                  <a:lnTo>
                    <a:pt x="649617" y="620966"/>
                  </a:lnTo>
                  <a:lnTo>
                    <a:pt x="679780" y="620966"/>
                  </a:lnTo>
                  <a:lnTo>
                    <a:pt x="679780" y="575424"/>
                  </a:lnTo>
                  <a:close/>
                </a:path>
                <a:path w="4928235" h="725804" extrusionOk="0">
                  <a:moveTo>
                    <a:pt x="831354" y="679996"/>
                  </a:moveTo>
                  <a:lnTo>
                    <a:pt x="801204" y="679996"/>
                  </a:lnTo>
                  <a:lnTo>
                    <a:pt x="801204" y="725538"/>
                  </a:lnTo>
                  <a:lnTo>
                    <a:pt x="831354" y="725538"/>
                  </a:lnTo>
                  <a:lnTo>
                    <a:pt x="831354" y="679996"/>
                  </a:lnTo>
                  <a:close/>
                </a:path>
                <a:path w="4928235" h="725804" extrusionOk="0">
                  <a:moveTo>
                    <a:pt x="831354" y="627621"/>
                  </a:moveTo>
                  <a:lnTo>
                    <a:pt x="801204" y="627621"/>
                  </a:lnTo>
                  <a:lnTo>
                    <a:pt x="801204" y="673150"/>
                  </a:lnTo>
                  <a:lnTo>
                    <a:pt x="831354" y="673150"/>
                  </a:lnTo>
                  <a:lnTo>
                    <a:pt x="831354" y="627621"/>
                  </a:lnTo>
                  <a:close/>
                </a:path>
                <a:path w="4928235" h="725804" extrusionOk="0">
                  <a:moveTo>
                    <a:pt x="831354" y="575614"/>
                  </a:moveTo>
                  <a:lnTo>
                    <a:pt x="801204" y="575614"/>
                  </a:lnTo>
                  <a:lnTo>
                    <a:pt x="801204" y="621157"/>
                  </a:lnTo>
                  <a:lnTo>
                    <a:pt x="831354" y="621157"/>
                  </a:lnTo>
                  <a:lnTo>
                    <a:pt x="831354" y="575614"/>
                  </a:lnTo>
                  <a:close/>
                </a:path>
                <a:path w="4928235" h="725804" extrusionOk="0">
                  <a:moveTo>
                    <a:pt x="875563" y="679627"/>
                  </a:moveTo>
                  <a:lnTo>
                    <a:pt x="845400" y="679627"/>
                  </a:lnTo>
                  <a:lnTo>
                    <a:pt x="845400" y="725157"/>
                  </a:lnTo>
                  <a:lnTo>
                    <a:pt x="875563" y="725157"/>
                  </a:lnTo>
                  <a:lnTo>
                    <a:pt x="875563" y="679627"/>
                  </a:lnTo>
                  <a:close/>
                </a:path>
                <a:path w="4928235" h="725804" extrusionOk="0">
                  <a:moveTo>
                    <a:pt x="875563" y="627265"/>
                  </a:moveTo>
                  <a:lnTo>
                    <a:pt x="845400" y="627265"/>
                  </a:lnTo>
                  <a:lnTo>
                    <a:pt x="845400" y="672795"/>
                  </a:lnTo>
                  <a:lnTo>
                    <a:pt x="875563" y="672795"/>
                  </a:lnTo>
                  <a:lnTo>
                    <a:pt x="875563" y="627265"/>
                  </a:lnTo>
                  <a:close/>
                </a:path>
                <a:path w="4928235" h="725804" extrusionOk="0">
                  <a:moveTo>
                    <a:pt x="875563" y="575246"/>
                  </a:moveTo>
                  <a:lnTo>
                    <a:pt x="845400" y="575246"/>
                  </a:lnTo>
                  <a:lnTo>
                    <a:pt x="845400" y="620788"/>
                  </a:lnTo>
                  <a:lnTo>
                    <a:pt x="875563" y="620788"/>
                  </a:lnTo>
                  <a:lnTo>
                    <a:pt x="875563" y="575246"/>
                  </a:lnTo>
                  <a:close/>
                </a:path>
                <a:path w="4928235" h="725804" extrusionOk="0">
                  <a:moveTo>
                    <a:pt x="1078039" y="679869"/>
                  </a:moveTo>
                  <a:lnTo>
                    <a:pt x="1047877" y="679869"/>
                  </a:lnTo>
                  <a:lnTo>
                    <a:pt x="1047877" y="725411"/>
                  </a:lnTo>
                  <a:lnTo>
                    <a:pt x="1078039" y="725411"/>
                  </a:lnTo>
                  <a:lnTo>
                    <a:pt x="1078039" y="679869"/>
                  </a:lnTo>
                  <a:close/>
                </a:path>
                <a:path w="4928235" h="725804" extrusionOk="0">
                  <a:moveTo>
                    <a:pt x="1078039" y="627507"/>
                  </a:moveTo>
                  <a:lnTo>
                    <a:pt x="1047877" y="627507"/>
                  </a:lnTo>
                  <a:lnTo>
                    <a:pt x="1047877" y="673049"/>
                  </a:lnTo>
                  <a:lnTo>
                    <a:pt x="1078039" y="673049"/>
                  </a:lnTo>
                  <a:lnTo>
                    <a:pt x="1078039" y="627507"/>
                  </a:lnTo>
                  <a:close/>
                </a:path>
                <a:path w="4928235" h="725804" extrusionOk="0">
                  <a:moveTo>
                    <a:pt x="4101515" y="359257"/>
                  </a:moveTo>
                  <a:lnTo>
                    <a:pt x="4071353" y="359257"/>
                  </a:lnTo>
                  <a:lnTo>
                    <a:pt x="4071353" y="399046"/>
                  </a:lnTo>
                  <a:lnTo>
                    <a:pt x="4101515" y="399046"/>
                  </a:lnTo>
                  <a:lnTo>
                    <a:pt x="4101515" y="359257"/>
                  </a:lnTo>
                  <a:close/>
                </a:path>
                <a:path w="4928235" h="725804" extrusionOk="0">
                  <a:moveTo>
                    <a:pt x="4101515" y="313486"/>
                  </a:moveTo>
                  <a:lnTo>
                    <a:pt x="4071353" y="313486"/>
                  </a:lnTo>
                  <a:lnTo>
                    <a:pt x="4071353" y="353275"/>
                  </a:lnTo>
                  <a:lnTo>
                    <a:pt x="4101515" y="353275"/>
                  </a:lnTo>
                  <a:lnTo>
                    <a:pt x="4101515" y="313486"/>
                  </a:lnTo>
                  <a:close/>
                </a:path>
                <a:path w="4928235" h="725804" extrusionOk="0">
                  <a:moveTo>
                    <a:pt x="4101515" y="268033"/>
                  </a:moveTo>
                  <a:lnTo>
                    <a:pt x="4071353" y="268033"/>
                  </a:lnTo>
                  <a:lnTo>
                    <a:pt x="4071353" y="307822"/>
                  </a:lnTo>
                  <a:lnTo>
                    <a:pt x="4101515" y="307822"/>
                  </a:lnTo>
                  <a:lnTo>
                    <a:pt x="4101515" y="268033"/>
                  </a:lnTo>
                  <a:close/>
                </a:path>
                <a:path w="4928235" h="725804" extrusionOk="0">
                  <a:moveTo>
                    <a:pt x="4102163" y="92303"/>
                  </a:moveTo>
                  <a:lnTo>
                    <a:pt x="4072001" y="92303"/>
                  </a:lnTo>
                  <a:lnTo>
                    <a:pt x="4072001" y="132105"/>
                  </a:lnTo>
                  <a:lnTo>
                    <a:pt x="4102163" y="132105"/>
                  </a:lnTo>
                  <a:lnTo>
                    <a:pt x="4102163" y="92303"/>
                  </a:lnTo>
                  <a:close/>
                </a:path>
                <a:path w="4928235" h="725804" extrusionOk="0">
                  <a:moveTo>
                    <a:pt x="4102163" y="46545"/>
                  </a:moveTo>
                  <a:lnTo>
                    <a:pt x="4072001" y="46545"/>
                  </a:lnTo>
                  <a:lnTo>
                    <a:pt x="4072001" y="86347"/>
                  </a:lnTo>
                  <a:lnTo>
                    <a:pt x="4102163" y="86347"/>
                  </a:lnTo>
                  <a:lnTo>
                    <a:pt x="4102163" y="46545"/>
                  </a:lnTo>
                  <a:close/>
                </a:path>
                <a:path w="4928235" h="725804" extrusionOk="0">
                  <a:moveTo>
                    <a:pt x="4102163" y="1092"/>
                  </a:moveTo>
                  <a:lnTo>
                    <a:pt x="4072001" y="1092"/>
                  </a:lnTo>
                  <a:lnTo>
                    <a:pt x="4072001" y="40881"/>
                  </a:lnTo>
                  <a:lnTo>
                    <a:pt x="4102163" y="40881"/>
                  </a:lnTo>
                  <a:lnTo>
                    <a:pt x="4102163" y="1092"/>
                  </a:lnTo>
                  <a:close/>
                </a:path>
                <a:path w="4928235" h="725804" extrusionOk="0">
                  <a:moveTo>
                    <a:pt x="4145711" y="358940"/>
                  </a:moveTo>
                  <a:lnTo>
                    <a:pt x="4115549" y="358940"/>
                  </a:lnTo>
                  <a:lnTo>
                    <a:pt x="4115549" y="398729"/>
                  </a:lnTo>
                  <a:lnTo>
                    <a:pt x="4145711" y="398729"/>
                  </a:lnTo>
                  <a:lnTo>
                    <a:pt x="4145711" y="358940"/>
                  </a:lnTo>
                  <a:close/>
                </a:path>
                <a:path w="4928235" h="725804" extrusionOk="0">
                  <a:moveTo>
                    <a:pt x="4145711" y="313169"/>
                  </a:moveTo>
                  <a:lnTo>
                    <a:pt x="4115549" y="313169"/>
                  </a:lnTo>
                  <a:lnTo>
                    <a:pt x="4115549" y="352971"/>
                  </a:lnTo>
                  <a:lnTo>
                    <a:pt x="4145711" y="352971"/>
                  </a:lnTo>
                  <a:lnTo>
                    <a:pt x="4145711" y="313169"/>
                  </a:lnTo>
                  <a:close/>
                </a:path>
                <a:path w="4928235" h="725804" extrusionOk="0">
                  <a:moveTo>
                    <a:pt x="4145711" y="267716"/>
                  </a:moveTo>
                  <a:lnTo>
                    <a:pt x="4115549" y="267716"/>
                  </a:lnTo>
                  <a:lnTo>
                    <a:pt x="4115549" y="307517"/>
                  </a:lnTo>
                  <a:lnTo>
                    <a:pt x="4145711" y="307517"/>
                  </a:lnTo>
                  <a:lnTo>
                    <a:pt x="4145711" y="267716"/>
                  </a:lnTo>
                  <a:close/>
                </a:path>
                <a:path w="4928235" h="725804" extrusionOk="0">
                  <a:moveTo>
                    <a:pt x="4146346" y="91986"/>
                  </a:moveTo>
                  <a:lnTo>
                    <a:pt x="4116184" y="91986"/>
                  </a:lnTo>
                  <a:lnTo>
                    <a:pt x="4116184" y="131787"/>
                  </a:lnTo>
                  <a:lnTo>
                    <a:pt x="4146346" y="131787"/>
                  </a:lnTo>
                  <a:lnTo>
                    <a:pt x="4146346" y="91986"/>
                  </a:lnTo>
                  <a:close/>
                </a:path>
                <a:path w="4928235" h="725804" extrusionOk="0">
                  <a:moveTo>
                    <a:pt x="4146346" y="46228"/>
                  </a:moveTo>
                  <a:lnTo>
                    <a:pt x="4116184" y="46228"/>
                  </a:lnTo>
                  <a:lnTo>
                    <a:pt x="4116184" y="86017"/>
                  </a:lnTo>
                  <a:lnTo>
                    <a:pt x="4146346" y="86017"/>
                  </a:lnTo>
                  <a:lnTo>
                    <a:pt x="4146346" y="46228"/>
                  </a:lnTo>
                  <a:close/>
                </a:path>
                <a:path w="4928235" h="725804" extrusionOk="0">
                  <a:moveTo>
                    <a:pt x="4146346" y="774"/>
                  </a:moveTo>
                  <a:lnTo>
                    <a:pt x="4116184" y="774"/>
                  </a:lnTo>
                  <a:lnTo>
                    <a:pt x="4116184" y="40576"/>
                  </a:lnTo>
                  <a:lnTo>
                    <a:pt x="4146346" y="40576"/>
                  </a:lnTo>
                  <a:lnTo>
                    <a:pt x="4146346" y="774"/>
                  </a:lnTo>
                  <a:close/>
                </a:path>
                <a:path w="4928235" h="725804" extrusionOk="0">
                  <a:moveTo>
                    <a:pt x="4298366" y="91528"/>
                  </a:moveTo>
                  <a:lnTo>
                    <a:pt x="4268203" y="91528"/>
                  </a:lnTo>
                  <a:lnTo>
                    <a:pt x="4268203" y="131330"/>
                  </a:lnTo>
                  <a:lnTo>
                    <a:pt x="4298366" y="131330"/>
                  </a:lnTo>
                  <a:lnTo>
                    <a:pt x="4298366" y="91528"/>
                  </a:lnTo>
                  <a:close/>
                </a:path>
                <a:path w="4928235" h="725804" extrusionOk="0">
                  <a:moveTo>
                    <a:pt x="4298366" y="45758"/>
                  </a:moveTo>
                  <a:lnTo>
                    <a:pt x="4268203" y="45758"/>
                  </a:lnTo>
                  <a:lnTo>
                    <a:pt x="4268203" y="85559"/>
                  </a:lnTo>
                  <a:lnTo>
                    <a:pt x="4298366" y="85559"/>
                  </a:lnTo>
                  <a:lnTo>
                    <a:pt x="4298366" y="45758"/>
                  </a:lnTo>
                  <a:close/>
                </a:path>
                <a:path w="4928235" h="725804" extrusionOk="0">
                  <a:moveTo>
                    <a:pt x="4298366" y="317"/>
                  </a:moveTo>
                  <a:lnTo>
                    <a:pt x="4268203" y="317"/>
                  </a:lnTo>
                  <a:lnTo>
                    <a:pt x="4268203" y="40106"/>
                  </a:lnTo>
                  <a:lnTo>
                    <a:pt x="4298366" y="40106"/>
                  </a:lnTo>
                  <a:lnTo>
                    <a:pt x="4298366" y="317"/>
                  </a:lnTo>
                  <a:close/>
                </a:path>
                <a:path w="4928235" h="725804" extrusionOk="0">
                  <a:moveTo>
                    <a:pt x="4300499" y="360464"/>
                  </a:moveTo>
                  <a:lnTo>
                    <a:pt x="4270337" y="360464"/>
                  </a:lnTo>
                  <a:lnTo>
                    <a:pt x="4270337" y="400253"/>
                  </a:lnTo>
                  <a:lnTo>
                    <a:pt x="4300499" y="400253"/>
                  </a:lnTo>
                  <a:lnTo>
                    <a:pt x="4300499" y="360464"/>
                  </a:lnTo>
                  <a:close/>
                </a:path>
                <a:path w="4928235" h="725804" extrusionOk="0">
                  <a:moveTo>
                    <a:pt x="4300499" y="314693"/>
                  </a:moveTo>
                  <a:lnTo>
                    <a:pt x="4270337" y="314693"/>
                  </a:lnTo>
                  <a:lnTo>
                    <a:pt x="4270337" y="354482"/>
                  </a:lnTo>
                  <a:lnTo>
                    <a:pt x="4300499" y="354482"/>
                  </a:lnTo>
                  <a:lnTo>
                    <a:pt x="4300499" y="314693"/>
                  </a:lnTo>
                  <a:close/>
                </a:path>
                <a:path w="4928235" h="725804" extrusionOk="0">
                  <a:moveTo>
                    <a:pt x="4300499" y="269240"/>
                  </a:moveTo>
                  <a:lnTo>
                    <a:pt x="4270337" y="269240"/>
                  </a:lnTo>
                  <a:lnTo>
                    <a:pt x="4270337" y="309029"/>
                  </a:lnTo>
                  <a:lnTo>
                    <a:pt x="4300499" y="309029"/>
                  </a:lnTo>
                  <a:lnTo>
                    <a:pt x="4300499" y="269240"/>
                  </a:lnTo>
                  <a:close/>
                </a:path>
                <a:path w="4928235" h="725804" extrusionOk="0">
                  <a:moveTo>
                    <a:pt x="4342562" y="91211"/>
                  </a:moveTo>
                  <a:lnTo>
                    <a:pt x="4312399" y="91211"/>
                  </a:lnTo>
                  <a:lnTo>
                    <a:pt x="4312399" y="131000"/>
                  </a:lnTo>
                  <a:lnTo>
                    <a:pt x="4342562" y="131000"/>
                  </a:lnTo>
                  <a:lnTo>
                    <a:pt x="4342562" y="91211"/>
                  </a:lnTo>
                  <a:close/>
                </a:path>
                <a:path w="4928235" h="725804" extrusionOk="0">
                  <a:moveTo>
                    <a:pt x="4342562" y="45453"/>
                  </a:moveTo>
                  <a:lnTo>
                    <a:pt x="4312399" y="45453"/>
                  </a:lnTo>
                  <a:lnTo>
                    <a:pt x="4312399" y="85242"/>
                  </a:lnTo>
                  <a:lnTo>
                    <a:pt x="4342562" y="85242"/>
                  </a:lnTo>
                  <a:lnTo>
                    <a:pt x="4342562" y="45453"/>
                  </a:lnTo>
                  <a:close/>
                </a:path>
                <a:path w="4928235" h="725804" extrusionOk="0">
                  <a:moveTo>
                    <a:pt x="4342562" y="0"/>
                  </a:moveTo>
                  <a:lnTo>
                    <a:pt x="4312399" y="0"/>
                  </a:lnTo>
                  <a:lnTo>
                    <a:pt x="4312399" y="39801"/>
                  </a:lnTo>
                  <a:lnTo>
                    <a:pt x="4342562" y="39801"/>
                  </a:lnTo>
                  <a:lnTo>
                    <a:pt x="4342562" y="0"/>
                  </a:lnTo>
                  <a:close/>
                </a:path>
                <a:path w="4928235" h="725804" extrusionOk="0">
                  <a:moveTo>
                    <a:pt x="4344695" y="360146"/>
                  </a:moveTo>
                  <a:lnTo>
                    <a:pt x="4314533" y="360146"/>
                  </a:lnTo>
                  <a:lnTo>
                    <a:pt x="4314533" y="399935"/>
                  </a:lnTo>
                  <a:lnTo>
                    <a:pt x="4344695" y="399935"/>
                  </a:lnTo>
                  <a:lnTo>
                    <a:pt x="4344695" y="360146"/>
                  </a:lnTo>
                  <a:close/>
                </a:path>
                <a:path w="4928235" h="725804" extrusionOk="0">
                  <a:moveTo>
                    <a:pt x="4344695" y="314388"/>
                  </a:moveTo>
                  <a:lnTo>
                    <a:pt x="4314533" y="314388"/>
                  </a:lnTo>
                  <a:lnTo>
                    <a:pt x="4314533" y="354177"/>
                  </a:lnTo>
                  <a:lnTo>
                    <a:pt x="4344695" y="354177"/>
                  </a:lnTo>
                  <a:lnTo>
                    <a:pt x="4344695" y="314388"/>
                  </a:lnTo>
                  <a:close/>
                </a:path>
                <a:path w="4928235" h="725804" extrusionOk="0">
                  <a:moveTo>
                    <a:pt x="4344695" y="268935"/>
                  </a:moveTo>
                  <a:lnTo>
                    <a:pt x="4314533" y="268935"/>
                  </a:lnTo>
                  <a:lnTo>
                    <a:pt x="4314533" y="308724"/>
                  </a:lnTo>
                  <a:lnTo>
                    <a:pt x="4344695" y="308724"/>
                  </a:lnTo>
                  <a:lnTo>
                    <a:pt x="4344695" y="268935"/>
                  </a:lnTo>
                  <a:close/>
                </a:path>
                <a:path w="4928235" h="725804" extrusionOk="0">
                  <a:moveTo>
                    <a:pt x="4497806" y="360413"/>
                  </a:moveTo>
                  <a:lnTo>
                    <a:pt x="4467644" y="360413"/>
                  </a:lnTo>
                  <a:lnTo>
                    <a:pt x="4467644" y="400215"/>
                  </a:lnTo>
                  <a:lnTo>
                    <a:pt x="4497806" y="400215"/>
                  </a:lnTo>
                  <a:lnTo>
                    <a:pt x="4497806" y="360413"/>
                  </a:lnTo>
                  <a:close/>
                </a:path>
                <a:path w="4928235" h="725804" extrusionOk="0">
                  <a:moveTo>
                    <a:pt x="4497806" y="314642"/>
                  </a:moveTo>
                  <a:lnTo>
                    <a:pt x="4467644" y="314642"/>
                  </a:lnTo>
                  <a:lnTo>
                    <a:pt x="4467644" y="354444"/>
                  </a:lnTo>
                  <a:lnTo>
                    <a:pt x="4497806" y="354444"/>
                  </a:lnTo>
                  <a:lnTo>
                    <a:pt x="4497806" y="314642"/>
                  </a:lnTo>
                  <a:close/>
                </a:path>
                <a:path w="4928235" h="725804" extrusionOk="0">
                  <a:moveTo>
                    <a:pt x="4497806" y="269201"/>
                  </a:moveTo>
                  <a:lnTo>
                    <a:pt x="4467644" y="269201"/>
                  </a:lnTo>
                  <a:lnTo>
                    <a:pt x="4467644" y="308991"/>
                  </a:lnTo>
                  <a:lnTo>
                    <a:pt x="4497806" y="308991"/>
                  </a:lnTo>
                  <a:lnTo>
                    <a:pt x="4497806" y="269201"/>
                  </a:lnTo>
                  <a:close/>
                </a:path>
                <a:path w="4928235" h="725804" extrusionOk="0">
                  <a:moveTo>
                    <a:pt x="4498454" y="92722"/>
                  </a:moveTo>
                  <a:lnTo>
                    <a:pt x="4468292" y="92722"/>
                  </a:lnTo>
                  <a:lnTo>
                    <a:pt x="4468292" y="132524"/>
                  </a:lnTo>
                  <a:lnTo>
                    <a:pt x="4498454" y="132524"/>
                  </a:lnTo>
                  <a:lnTo>
                    <a:pt x="4498454" y="92722"/>
                  </a:lnTo>
                  <a:close/>
                </a:path>
                <a:path w="4928235" h="725804" extrusionOk="0">
                  <a:moveTo>
                    <a:pt x="4498454" y="46964"/>
                  </a:moveTo>
                  <a:lnTo>
                    <a:pt x="4468292" y="46964"/>
                  </a:lnTo>
                  <a:lnTo>
                    <a:pt x="4468292" y="86753"/>
                  </a:lnTo>
                  <a:lnTo>
                    <a:pt x="4498454" y="86753"/>
                  </a:lnTo>
                  <a:lnTo>
                    <a:pt x="4498454" y="46964"/>
                  </a:lnTo>
                  <a:close/>
                </a:path>
                <a:path w="4928235" h="725804" extrusionOk="0">
                  <a:moveTo>
                    <a:pt x="4498454" y="1511"/>
                  </a:moveTo>
                  <a:lnTo>
                    <a:pt x="4468292" y="1511"/>
                  </a:lnTo>
                  <a:lnTo>
                    <a:pt x="4468292" y="41313"/>
                  </a:lnTo>
                  <a:lnTo>
                    <a:pt x="4498454" y="41313"/>
                  </a:lnTo>
                  <a:lnTo>
                    <a:pt x="4498454" y="1511"/>
                  </a:lnTo>
                  <a:close/>
                </a:path>
                <a:path w="4928235" h="725804" extrusionOk="0">
                  <a:moveTo>
                    <a:pt x="4542002" y="360095"/>
                  </a:moveTo>
                  <a:lnTo>
                    <a:pt x="4511840" y="360095"/>
                  </a:lnTo>
                  <a:lnTo>
                    <a:pt x="4511840" y="399884"/>
                  </a:lnTo>
                  <a:lnTo>
                    <a:pt x="4542002" y="399884"/>
                  </a:lnTo>
                  <a:lnTo>
                    <a:pt x="4542002" y="360095"/>
                  </a:lnTo>
                  <a:close/>
                </a:path>
                <a:path w="4928235" h="725804" extrusionOk="0">
                  <a:moveTo>
                    <a:pt x="4542002" y="314325"/>
                  </a:moveTo>
                  <a:lnTo>
                    <a:pt x="4511840" y="314325"/>
                  </a:lnTo>
                  <a:lnTo>
                    <a:pt x="4511840" y="354114"/>
                  </a:lnTo>
                  <a:lnTo>
                    <a:pt x="4542002" y="354114"/>
                  </a:lnTo>
                  <a:lnTo>
                    <a:pt x="4542002" y="314325"/>
                  </a:lnTo>
                  <a:close/>
                </a:path>
                <a:path w="4928235" h="725804" extrusionOk="0">
                  <a:moveTo>
                    <a:pt x="4542002" y="268884"/>
                  </a:moveTo>
                  <a:lnTo>
                    <a:pt x="4511840" y="268884"/>
                  </a:lnTo>
                  <a:lnTo>
                    <a:pt x="4511840" y="308673"/>
                  </a:lnTo>
                  <a:lnTo>
                    <a:pt x="4542002" y="308673"/>
                  </a:lnTo>
                  <a:lnTo>
                    <a:pt x="4542002" y="268884"/>
                  </a:lnTo>
                  <a:close/>
                </a:path>
                <a:path w="4928235" h="725804" extrusionOk="0">
                  <a:moveTo>
                    <a:pt x="4542650" y="92405"/>
                  </a:moveTo>
                  <a:lnTo>
                    <a:pt x="4512488" y="92405"/>
                  </a:lnTo>
                  <a:lnTo>
                    <a:pt x="4512488" y="132207"/>
                  </a:lnTo>
                  <a:lnTo>
                    <a:pt x="4542650" y="132207"/>
                  </a:lnTo>
                  <a:lnTo>
                    <a:pt x="4542650" y="92405"/>
                  </a:lnTo>
                  <a:close/>
                </a:path>
                <a:path w="4928235" h="725804" extrusionOk="0">
                  <a:moveTo>
                    <a:pt x="4542650" y="46647"/>
                  </a:moveTo>
                  <a:lnTo>
                    <a:pt x="4512488" y="46647"/>
                  </a:lnTo>
                  <a:lnTo>
                    <a:pt x="4512488" y="86436"/>
                  </a:lnTo>
                  <a:lnTo>
                    <a:pt x="4542650" y="86436"/>
                  </a:lnTo>
                  <a:lnTo>
                    <a:pt x="4542650" y="46647"/>
                  </a:lnTo>
                  <a:close/>
                </a:path>
                <a:path w="4928235" h="725804" extrusionOk="0">
                  <a:moveTo>
                    <a:pt x="4542650" y="1193"/>
                  </a:moveTo>
                  <a:lnTo>
                    <a:pt x="4512488" y="1193"/>
                  </a:lnTo>
                  <a:lnTo>
                    <a:pt x="4512488" y="40995"/>
                  </a:lnTo>
                  <a:lnTo>
                    <a:pt x="4542650" y="40995"/>
                  </a:lnTo>
                  <a:lnTo>
                    <a:pt x="4542650" y="1193"/>
                  </a:lnTo>
                  <a:close/>
                </a:path>
                <a:path w="4928235" h="725804" extrusionOk="0">
                  <a:moveTo>
                    <a:pt x="4927778" y="362496"/>
                  </a:moveTo>
                  <a:lnTo>
                    <a:pt x="4897615" y="362496"/>
                  </a:lnTo>
                  <a:lnTo>
                    <a:pt x="4897615" y="402285"/>
                  </a:lnTo>
                  <a:lnTo>
                    <a:pt x="4927778" y="402285"/>
                  </a:lnTo>
                  <a:lnTo>
                    <a:pt x="4927778" y="362496"/>
                  </a:lnTo>
                  <a:close/>
                </a:path>
                <a:path w="4928235" h="725804" extrusionOk="0">
                  <a:moveTo>
                    <a:pt x="4927778" y="316725"/>
                  </a:moveTo>
                  <a:lnTo>
                    <a:pt x="4897615" y="316725"/>
                  </a:lnTo>
                  <a:lnTo>
                    <a:pt x="4897615" y="356527"/>
                  </a:lnTo>
                  <a:lnTo>
                    <a:pt x="4927778" y="356527"/>
                  </a:lnTo>
                  <a:lnTo>
                    <a:pt x="4927778" y="316725"/>
                  </a:lnTo>
                  <a:close/>
                </a:path>
                <a:path w="4928235" h="725804" extrusionOk="0">
                  <a:moveTo>
                    <a:pt x="4927778" y="271272"/>
                  </a:moveTo>
                  <a:lnTo>
                    <a:pt x="4897615" y="271272"/>
                  </a:lnTo>
                  <a:lnTo>
                    <a:pt x="4897615" y="311061"/>
                  </a:lnTo>
                  <a:lnTo>
                    <a:pt x="4927778" y="311061"/>
                  </a:lnTo>
                  <a:lnTo>
                    <a:pt x="4927778" y="2712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3" name="object 163"/>
            <p:cNvSpPr/>
            <p:nvPr/>
          </p:nvSpPr>
          <p:spPr bwMode="auto">
            <a:xfrm>
              <a:off x="6883192" y="5161043"/>
              <a:ext cx="1301235" cy="363917"/>
            </a:xfrm>
            <a:custGeom>
              <a:avLst/>
              <a:gdLst>
                <a:gd name="T0" fmla="*/ 76758 w 1079500"/>
                <a:gd name="T1" fmla="*/ 221644 h 401320"/>
                <a:gd name="T2" fmla="*/ 78958 w 1079500"/>
                <a:gd name="T3" fmla="*/ 57079 h 401320"/>
                <a:gd name="T4" fmla="*/ 78958 w 1079500"/>
                <a:gd name="T5" fmla="*/ 29014 h 401320"/>
                <a:gd name="T6" fmla="*/ 78958 w 1079500"/>
                <a:gd name="T7" fmla="*/ 1152 h 401320"/>
                <a:gd name="T8" fmla="*/ 189199 w 1079500"/>
                <a:gd name="T9" fmla="*/ 221442 h 401320"/>
                <a:gd name="T10" fmla="*/ 189199 w 1079500"/>
                <a:gd name="T11" fmla="*/ 193385 h 401320"/>
                <a:gd name="T12" fmla="*/ 189199 w 1079500"/>
                <a:gd name="T13" fmla="*/ 165524 h 401320"/>
                <a:gd name="T14" fmla="*/ 191430 w 1079500"/>
                <a:gd name="T15" fmla="*/ 56883 h 401320"/>
                <a:gd name="T16" fmla="*/ 191430 w 1079500"/>
                <a:gd name="T17" fmla="*/ 28819 h 401320"/>
                <a:gd name="T18" fmla="*/ 191430 w 1079500"/>
                <a:gd name="T19" fmla="*/ 958 h 401320"/>
                <a:gd name="T20" fmla="*/ 580947 w 1079500"/>
                <a:gd name="T21" fmla="*/ 57264 h 401320"/>
                <a:gd name="T22" fmla="*/ 580947 w 1079500"/>
                <a:gd name="T23" fmla="*/ 29208 h 401320"/>
                <a:gd name="T24" fmla="*/ 580947 w 1079500"/>
                <a:gd name="T25" fmla="*/ 1338 h 401320"/>
                <a:gd name="T26" fmla="*/ 586249 w 1079500"/>
                <a:gd name="T27" fmla="*/ 220757 h 401320"/>
                <a:gd name="T28" fmla="*/ 586249 w 1079500"/>
                <a:gd name="T29" fmla="*/ 192694 h 401320"/>
                <a:gd name="T30" fmla="*/ 586249 w 1079500"/>
                <a:gd name="T31" fmla="*/ 164832 h 401320"/>
                <a:gd name="T32" fmla="*/ 693420 w 1079500"/>
                <a:gd name="T33" fmla="*/ 57070 h 401320"/>
                <a:gd name="T34" fmla="*/ 693420 w 1079500"/>
                <a:gd name="T35" fmla="*/ 29014 h 401320"/>
                <a:gd name="T36" fmla="*/ 693420 w 1079500"/>
                <a:gd name="T37" fmla="*/ 1143 h 401320"/>
                <a:gd name="T38" fmla="*/ 698720 w 1079500"/>
                <a:gd name="T39" fmla="*/ 220562 h 401320"/>
                <a:gd name="T40" fmla="*/ 698720 w 1079500"/>
                <a:gd name="T41" fmla="*/ 192497 h 401320"/>
                <a:gd name="T42" fmla="*/ 698720 w 1079500"/>
                <a:gd name="T43" fmla="*/ 164630 h 401320"/>
                <a:gd name="T44" fmla="*/ 1091504 w 1079500"/>
                <a:gd name="T45" fmla="*/ 219355 h 401320"/>
                <a:gd name="T46" fmla="*/ 1091504 w 1079500"/>
                <a:gd name="T47" fmla="*/ 191292 h 401320"/>
                <a:gd name="T48" fmla="*/ 1091504 w 1079500"/>
                <a:gd name="T49" fmla="*/ 163430 h 401320"/>
                <a:gd name="T50" fmla="*/ 1096707 w 1079500"/>
                <a:gd name="T51" fmla="*/ 56905 h 401320"/>
                <a:gd name="T52" fmla="*/ 1096707 w 1079500"/>
                <a:gd name="T53" fmla="*/ 28850 h 401320"/>
                <a:gd name="T54" fmla="*/ 1096707 w 1079500"/>
                <a:gd name="T55" fmla="*/ 981 h 401320"/>
                <a:gd name="T56" fmla="*/ 1203946 w 1079500"/>
                <a:gd name="T57" fmla="*/ 219161 h 401320"/>
                <a:gd name="T58" fmla="*/ 1203946 w 1079500"/>
                <a:gd name="T59" fmla="*/ 191105 h 401320"/>
                <a:gd name="T60" fmla="*/ 1203946 w 1079500"/>
                <a:gd name="T61" fmla="*/ 163236 h 401320"/>
                <a:gd name="T62" fmla="*/ 1209181 w 1079500"/>
                <a:gd name="T63" fmla="*/ 56711 h 401320"/>
                <a:gd name="T64" fmla="*/ 1209181 w 1079500"/>
                <a:gd name="T65" fmla="*/ 28655 h 401320"/>
                <a:gd name="T66" fmla="*/ 1209181 w 1079500"/>
                <a:gd name="T67" fmla="*/ 787 h 401320"/>
                <a:gd name="T68" fmla="*/ 1605810 w 1079500"/>
                <a:gd name="T69" fmla="*/ 57023 h 401320"/>
                <a:gd name="T70" fmla="*/ 1605810 w 1079500"/>
                <a:gd name="T71" fmla="*/ 28967 h 401320"/>
                <a:gd name="T72" fmla="*/ 1605810 w 1079500"/>
                <a:gd name="T73" fmla="*/ 1098 h 401320"/>
                <a:gd name="T74" fmla="*/ 1718284 w 1079500"/>
                <a:gd name="T75" fmla="*/ 56836 h 401320"/>
                <a:gd name="T76" fmla="*/ 1718284 w 1079500"/>
                <a:gd name="T77" fmla="*/ 28772 h 401320"/>
                <a:gd name="T78" fmla="*/ 1718284 w 1079500"/>
                <a:gd name="T79" fmla="*/ 910 h 401320"/>
                <a:gd name="T80" fmla="*/ 2123477 w 1079500"/>
                <a:gd name="T81" fmla="*/ 56119 h 401320"/>
                <a:gd name="T82" fmla="*/ 2123477 w 1079500"/>
                <a:gd name="T83" fmla="*/ 28063 h 401320"/>
                <a:gd name="T84" fmla="*/ 2123477 w 1079500"/>
                <a:gd name="T85" fmla="*/ 194 h 401320"/>
                <a:gd name="T86" fmla="*/ 2235950 w 1079500"/>
                <a:gd name="T87" fmla="*/ 55924 h 401320"/>
                <a:gd name="T88" fmla="*/ 2235950 w 1079500"/>
                <a:gd name="T89" fmla="*/ 27870 h 401320"/>
                <a:gd name="T90" fmla="*/ 2235950 w 1079500"/>
                <a:gd name="T91" fmla="*/ 0 h 401320"/>
                <a:gd name="T92" fmla="*/ 2631608 w 1079500"/>
                <a:gd name="T93" fmla="*/ 56874 h 401320"/>
                <a:gd name="T94" fmla="*/ 2631608 w 1079500"/>
                <a:gd name="T95" fmla="*/ 28819 h 401320"/>
                <a:gd name="T96" fmla="*/ 2631608 w 1079500"/>
                <a:gd name="T97" fmla="*/ 949 h 401320"/>
                <a:gd name="T98" fmla="*/ 2633515 w 1079500"/>
                <a:gd name="T99" fmla="*/ 221083 h 401320"/>
                <a:gd name="T100" fmla="*/ 2633515 w 1079500"/>
                <a:gd name="T101" fmla="*/ 193028 h 401320"/>
                <a:gd name="T102" fmla="*/ 2633515 w 1079500"/>
                <a:gd name="T103" fmla="*/ 165167 h 401320"/>
                <a:gd name="T104" fmla="*/ 2744080 w 1079500"/>
                <a:gd name="T105" fmla="*/ 56680 h 401320"/>
                <a:gd name="T106" fmla="*/ 2744080 w 1079500"/>
                <a:gd name="T107" fmla="*/ 28624 h 401320"/>
                <a:gd name="T108" fmla="*/ 2744080 w 1079500"/>
                <a:gd name="T109" fmla="*/ 754 h 401320"/>
                <a:gd name="T110" fmla="*/ 2745989 w 1079500"/>
                <a:gd name="T111" fmla="*/ 220889 h 401320"/>
                <a:gd name="T112" fmla="*/ 2745989 w 1079500"/>
                <a:gd name="T113" fmla="*/ 192833 h 401320"/>
                <a:gd name="T114" fmla="*/ 2745989 w 1079500"/>
                <a:gd name="T115" fmla="*/ 164965 h 4013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079500" h="401320" extrusionOk="0">
                  <a:moveTo>
                    <a:pt x="30162" y="361492"/>
                  </a:moveTo>
                  <a:lnTo>
                    <a:pt x="0" y="361492"/>
                  </a:lnTo>
                  <a:lnTo>
                    <a:pt x="0" y="401281"/>
                  </a:lnTo>
                  <a:lnTo>
                    <a:pt x="30162" y="401281"/>
                  </a:lnTo>
                  <a:lnTo>
                    <a:pt x="30162" y="361492"/>
                  </a:lnTo>
                  <a:close/>
                </a:path>
                <a:path w="1079500" h="401320" extrusionOk="0">
                  <a:moveTo>
                    <a:pt x="31026" y="93091"/>
                  </a:moveTo>
                  <a:lnTo>
                    <a:pt x="863" y="93091"/>
                  </a:lnTo>
                  <a:lnTo>
                    <a:pt x="863" y="132892"/>
                  </a:lnTo>
                  <a:lnTo>
                    <a:pt x="31026" y="132892"/>
                  </a:lnTo>
                  <a:lnTo>
                    <a:pt x="31026" y="93091"/>
                  </a:lnTo>
                  <a:close/>
                </a:path>
                <a:path w="1079500" h="401320" extrusionOk="0">
                  <a:moveTo>
                    <a:pt x="31026" y="47320"/>
                  </a:moveTo>
                  <a:lnTo>
                    <a:pt x="863" y="47320"/>
                  </a:lnTo>
                  <a:lnTo>
                    <a:pt x="863" y="87122"/>
                  </a:lnTo>
                  <a:lnTo>
                    <a:pt x="31026" y="87122"/>
                  </a:lnTo>
                  <a:lnTo>
                    <a:pt x="31026" y="47320"/>
                  </a:lnTo>
                  <a:close/>
                </a:path>
                <a:path w="1079500" h="401320" extrusionOk="0">
                  <a:moveTo>
                    <a:pt x="31026" y="1879"/>
                  </a:moveTo>
                  <a:lnTo>
                    <a:pt x="863" y="1879"/>
                  </a:lnTo>
                  <a:lnTo>
                    <a:pt x="863" y="41681"/>
                  </a:lnTo>
                  <a:lnTo>
                    <a:pt x="31026" y="41681"/>
                  </a:lnTo>
                  <a:lnTo>
                    <a:pt x="31026" y="1879"/>
                  </a:lnTo>
                  <a:close/>
                </a:path>
                <a:path w="1079500" h="401320" extrusionOk="0">
                  <a:moveTo>
                    <a:pt x="74345" y="361162"/>
                  </a:moveTo>
                  <a:lnTo>
                    <a:pt x="44196" y="361162"/>
                  </a:lnTo>
                  <a:lnTo>
                    <a:pt x="44196" y="400964"/>
                  </a:lnTo>
                  <a:lnTo>
                    <a:pt x="74345" y="400964"/>
                  </a:lnTo>
                  <a:lnTo>
                    <a:pt x="74345" y="361162"/>
                  </a:lnTo>
                  <a:close/>
                </a:path>
                <a:path w="1079500" h="401320" extrusionOk="0">
                  <a:moveTo>
                    <a:pt x="74345" y="315404"/>
                  </a:moveTo>
                  <a:lnTo>
                    <a:pt x="44196" y="315404"/>
                  </a:lnTo>
                  <a:lnTo>
                    <a:pt x="44196" y="355193"/>
                  </a:lnTo>
                  <a:lnTo>
                    <a:pt x="74345" y="355193"/>
                  </a:lnTo>
                  <a:lnTo>
                    <a:pt x="74345" y="315404"/>
                  </a:lnTo>
                  <a:close/>
                </a:path>
                <a:path w="1079500" h="401320" extrusionOk="0">
                  <a:moveTo>
                    <a:pt x="74345" y="269963"/>
                  </a:moveTo>
                  <a:lnTo>
                    <a:pt x="44196" y="269963"/>
                  </a:lnTo>
                  <a:lnTo>
                    <a:pt x="44196" y="309753"/>
                  </a:lnTo>
                  <a:lnTo>
                    <a:pt x="74345" y="309753"/>
                  </a:lnTo>
                  <a:lnTo>
                    <a:pt x="74345" y="269963"/>
                  </a:lnTo>
                  <a:close/>
                </a:path>
                <a:path w="1079500" h="401320" extrusionOk="0">
                  <a:moveTo>
                    <a:pt x="75222" y="92773"/>
                  </a:moveTo>
                  <a:lnTo>
                    <a:pt x="45059" y="92773"/>
                  </a:lnTo>
                  <a:lnTo>
                    <a:pt x="45059" y="132562"/>
                  </a:lnTo>
                  <a:lnTo>
                    <a:pt x="75222" y="132562"/>
                  </a:lnTo>
                  <a:lnTo>
                    <a:pt x="75222" y="92773"/>
                  </a:lnTo>
                  <a:close/>
                </a:path>
                <a:path w="1079500" h="401320" extrusionOk="0">
                  <a:moveTo>
                    <a:pt x="75222" y="47002"/>
                  </a:moveTo>
                  <a:lnTo>
                    <a:pt x="45059" y="47002"/>
                  </a:lnTo>
                  <a:lnTo>
                    <a:pt x="45059" y="86804"/>
                  </a:lnTo>
                  <a:lnTo>
                    <a:pt x="75222" y="86804"/>
                  </a:lnTo>
                  <a:lnTo>
                    <a:pt x="75222" y="47002"/>
                  </a:lnTo>
                  <a:close/>
                </a:path>
                <a:path w="1079500" h="401320" extrusionOk="0">
                  <a:moveTo>
                    <a:pt x="75222" y="1562"/>
                  </a:moveTo>
                  <a:lnTo>
                    <a:pt x="45059" y="1562"/>
                  </a:lnTo>
                  <a:lnTo>
                    <a:pt x="45059" y="41363"/>
                  </a:lnTo>
                  <a:lnTo>
                    <a:pt x="75222" y="41363"/>
                  </a:lnTo>
                  <a:lnTo>
                    <a:pt x="75222" y="1562"/>
                  </a:lnTo>
                  <a:close/>
                </a:path>
                <a:path w="1079500" h="401320" extrusionOk="0">
                  <a:moveTo>
                    <a:pt x="228282" y="93395"/>
                  </a:moveTo>
                  <a:lnTo>
                    <a:pt x="198120" y="93395"/>
                  </a:lnTo>
                  <a:lnTo>
                    <a:pt x="198120" y="133197"/>
                  </a:lnTo>
                  <a:lnTo>
                    <a:pt x="228282" y="133197"/>
                  </a:lnTo>
                  <a:lnTo>
                    <a:pt x="228282" y="93395"/>
                  </a:lnTo>
                  <a:close/>
                </a:path>
                <a:path w="1079500" h="401320" extrusionOk="0">
                  <a:moveTo>
                    <a:pt x="228282" y="47637"/>
                  </a:moveTo>
                  <a:lnTo>
                    <a:pt x="198120" y="47637"/>
                  </a:lnTo>
                  <a:lnTo>
                    <a:pt x="198120" y="87426"/>
                  </a:lnTo>
                  <a:lnTo>
                    <a:pt x="228282" y="87426"/>
                  </a:lnTo>
                  <a:lnTo>
                    <a:pt x="228282" y="47637"/>
                  </a:lnTo>
                  <a:close/>
                </a:path>
                <a:path w="1079500" h="401320" extrusionOk="0">
                  <a:moveTo>
                    <a:pt x="228282" y="2184"/>
                  </a:moveTo>
                  <a:lnTo>
                    <a:pt x="198120" y="2184"/>
                  </a:lnTo>
                  <a:lnTo>
                    <a:pt x="198120" y="41986"/>
                  </a:lnTo>
                  <a:lnTo>
                    <a:pt x="228282" y="41986"/>
                  </a:lnTo>
                  <a:lnTo>
                    <a:pt x="228282" y="2184"/>
                  </a:lnTo>
                  <a:close/>
                </a:path>
                <a:path w="1079500" h="401320" extrusionOk="0">
                  <a:moveTo>
                    <a:pt x="230365" y="360045"/>
                  </a:moveTo>
                  <a:lnTo>
                    <a:pt x="200202" y="360045"/>
                  </a:lnTo>
                  <a:lnTo>
                    <a:pt x="200202" y="399834"/>
                  </a:lnTo>
                  <a:lnTo>
                    <a:pt x="230365" y="399834"/>
                  </a:lnTo>
                  <a:lnTo>
                    <a:pt x="230365" y="360045"/>
                  </a:lnTo>
                  <a:close/>
                </a:path>
                <a:path w="1079500" h="401320" extrusionOk="0">
                  <a:moveTo>
                    <a:pt x="230365" y="314274"/>
                  </a:moveTo>
                  <a:lnTo>
                    <a:pt x="200202" y="314274"/>
                  </a:lnTo>
                  <a:lnTo>
                    <a:pt x="200202" y="354063"/>
                  </a:lnTo>
                  <a:lnTo>
                    <a:pt x="230365" y="354063"/>
                  </a:lnTo>
                  <a:lnTo>
                    <a:pt x="230365" y="314274"/>
                  </a:lnTo>
                  <a:close/>
                </a:path>
                <a:path w="1079500" h="401320" extrusionOk="0">
                  <a:moveTo>
                    <a:pt x="230365" y="268833"/>
                  </a:moveTo>
                  <a:lnTo>
                    <a:pt x="200202" y="268833"/>
                  </a:lnTo>
                  <a:lnTo>
                    <a:pt x="200202" y="308622"/>
                  </a:lnTo>
                  <a:lnTo>
                    <a:pt x="230365" y="308622"/>
                  </a:lnTo>
                  <a:lnTo>
                    <a:pt x="230365" y="268833"/>
                  </a:lnTo>
                  <a:close/>
                </a:path>
                <a:path w="1079500" h="401320" extrusionOk="0">
                  <a:moveTo>
                    <a:pt x="272478" y="93078"/>
                  </a:moveTo>
                  <a:lnTo>
                    <a:pt x="242316" y="93078"/>
                  </a:lnTo>
                  <a:lnTo>
                    <a:pt x="242316" y="132880"/>
                  </a:lnTo>
                  <a:lnTo>
                    <a:pt x="272478" y="132880"/>
                  </a:lnTo>
                  <a:lnTo>
                    <a:pt x="272478" y="93078"/>
                  </a:lnTo>
                  <a:close/>
                </a:path>
                <a:path w="1079500" h="401320" extrusionOk="0">
                  <a:moveTo>
                    <a:pt x="272478" y="47320"/>
                  </a:moveTo>
                  <a:lnTo>
                    <a:pt x="242316" y="47320"/>
                  </a:lnTo>
                  <a:lnTo>
                    <a:pt x="242316" y="87109"/>
                  </a:lnTo>
                  <a:lnTo>
                    <a:pt x="272478" y="87109"/>
                  </a:lnTo>
                  <a:lnTo>
                    <a:pt x="272478" y="47320"/>
                  </a:lnTo>
                  <a:close/>
                </a:path>
                <a:path w="1079500" h="401320" extrusionOk="0">
                  <a:moveTo>
                    <a:pt x="272478" y="1866"/>
                  </a:moveTo>
                  <a:lnTo>
                    <a:pt x="242316" y="1866"/>
                  </a:lnTo>
                  <a:lnTo>
                    <a:pt x="242316" y="41668"/>
                  </a:lnTo>
                  <a:lnTo>
                    <a:pt x="272478" y="41668"/>
                  </a:lnTo>
                  <a:lnTo>
                    <a:pt x="272478" y="1866"/>
                  </a:lnTo>
                  <a:close/>
                </a:path>
                <a:path w="1079500" h="401320" extrusionOk="0">
                  <a:moveTo>
                    <a:pt x="274561" y="359727"/>
                  </a:moveTo>
                  <a:lnTo>
                    <a:pt x="244398" y="359727"/>
                  </a:lnTo>
                  <a:lnTo>
                    <a:pt x="244398" y="399529"/>
                  </a:lnTo>
                  <a:lnTo>
                    <a:pt x="274561" y="399529"/>
                  </a:lnTo>
                  <a:lnTo>
                    <a:pt x="274561" y="359727"/>
                  </a:lnTo>
                  <a:close/>
                </a:path>
                <a:path w="1079500" h="401320" extrusionOk="0">
                  <a:moveTo>
                    <a:pt x="274561" y="313956"/>
                  </a:moveTo>
                  <a:lnTo>
                    <a:pt x="244398" y="313956"/>
                  </a:lnTo>
                  <a:lnTo>
                    <a:pt x="244398" y="353745"/>
                  </a:lnTo>
                  <a:lnTo>
                    <a:pt x="274561" y="353745"/>
                  </a:lnTo>
                  <a:lnTo>
                    <a:pt x="274561" y="313956"/>
                  </a:lnTo>
                  <a:close/>
                </a:path>
                <a:path w="1079500" h="401320" extrusionOk="0">
                  <a:moveTo>
                    <a:pt x="274561" y="268503"/>
                  </a:moveTo>
                  <a:lnTo>
                    <a:pt x="244398" y="268503"/>
                  </a:lnTo>
                  <a:lnTo>
                    <a:pt x="244398" y="308292"/>
                  </a:lnTo>
                  <a:lnTo>
                    <a:pt x="274561" y="308292"/>
                  </a:lnTo>
                  <a:lnTo>
                    <a:pt x="274561" y="268503"/>
                  </a:lnTo>
                  <a:close/>
                </a:path>
                <a:path w="1079500" h="401320" extrusionOk="0">
                  <a:moveTo>
                    <a:pt x="428904" y="357759"/>
                  </a:moveTo>
                  <a:lnTo>
                    <a:pt x="398741" y="357759"/>
                  </a:lnTo>
                  <a:lnTo>
                    <a:pt x="398741" y="397548"/>
                  </a:lnTo>
                  <a:lnTo>
                    <a:pt x="428904" y="397548"/>
                  </a:lnTo>
                  <a:lnTo>
                    <a:pt x="428904" y="357759"/>
                  </a:lnTo>
                  <a:close/>
                </a:path>
                <a:path w="1079500" h="401320" extrusionOk="0">
                  <a:moveTo>
                    <a:pt x="428904" y="311988"/>
                  </a:moveTo>
                  <a:lnTo>
                    <a:pt x="398741" y="311988"/>
                  </a:lnTo>
                  <a:lnTo>
                    <a:pt x="398741" y="351777"/>
                  </a:lnTo>
                  <a:lnTo>
                    <a:pt x="428904" y="351777"/>
                  </a:lnTo>
                  <a:lnTo>
                    <a:pt x="428904" y="311988"/>
                  </a:lnTo>
                  <a:close/>
                </a:path>
                <a:path w="1079500" h="401320" extrusionOk="0">
                  <a:moveTo>
                    <a:pt x="428904" y="266547"/>
                  </a:moveTo>
                  <a:lnTo>
                    <a:pt x="398741" y="266547"/>
                  </a:lnTo>
                  <a:lnTo>
                    <a:pt x="398741" y="306336"/>
                  </a:lnTo>
                  <a:lnTo>
                    <a:pt x="428904" y="306336"/>
                  </a:lnTo>
                  <a:lnTo>
                    <a:pt x="428904" y="266547"/>
                  </a:lnTo>
                  <a:close/>
                </a:path>
                <a:path w="1079500" h="401320" extrusionOk="0">
                  <a:moveTo>
                    <a:pt x="430949" y="92811"/>
                  </a:moveTo>
                  <a:lnTo>
                    <a:pt x="400786" y="92811"/>
                  </a:lnTo>
                  <a:lnTo>
                    <a:pt x="400786" y="132613"/>
                  </a:lnTo>
                  <a:lnTo>
                    <a:pt x="430949" y="132613"/>
                  </a:lnTo>
                  <a:lnTo>
                    <a:pt x="430949" y="92811"/>
                  </a:lnTo>
                  <a:close/>
                </a:path>
                <a:path w="1079500" h="401320" extrusionOk="0">
                  <a:moveTo>
                    <a:pt x="430949" y="47053"/>
                  </a:moveTo>
                  <a:lnTo>
                    <a:pt x="400786" y="47053"/>
                  </a:lnTo>
                  <a:lnTo>
                    <a:pt x="400786" y="86855"/>
                  </a:lnTo>
                  <a:lnTo>
                    <a:pt x="430949" y="86855"/>
                  </a:lnTo>
                  <a:lnTo>
                    <a:pt x="430949" y="47053"/>
                  </a:lnTo>
                  <a:close/>
                </a:path>
                <a:path w="1079500" h="401320" extrusionOk="0">
                  <a:moveTo>
                    <a:pt x="430949" y="1600"/>
                  </a:moveTo>
                  <a:lnTo>
                    <a:pt x="400786" y="1600"/>
                  </a:lnTo>
                  <a:lnTo>
                    <a:pt x="400786" y="41389"/>
                  </a:lnTo>
                  <a:lnTo>
                    <a:pt x="430949" y="41389"/>
                  </a:lnTo>
                  <a:lnTo>
                    <a:pt x="430949" y="1600"/>
                  </a:lnTo>
                  <a:close/>
                </a:path>
                <a:path w="1079500" h="401320" extrusionOk="0">
                  <a:moveTo>
                    <a:pt x="473087" y="357441"/>
                  </a:moveTo>
                  <a:lnTo>
                    <a:pt x="442925" y="357441"/>
                  </a:lnTo>
                  <a:lnTo>
                    <a:pt x="442925" y="397230"/>
                  </a:lnTo>
                  <a:lnTo>
                    <a:pt x="473087" y="397230"/>
                  </a:lnTo>
                  <a:lnTo>
                    <a:pt x="473087" y="357441"/>
                  </a:lnTo>
                  <a:close/>
                </a:path>
                <a:path w="1079500" h="401320" extrusionOk="0">
                  <a:moveTo>
                    <a:pt x="473087" y="311683"/>
                  </a:moveTo>
                  <a:lnTo>
                    <a:pt x="442925" y="311683"/>
                  </a:lnTo>
                  <a:lnTo>
                    <a:pt x="442925" y="351472"/>
                  </a:lnTo>
                  <a:lnTo>
                    <a:pt x="473087" y="351472"/>
                  </a:lnTo>
                  <a:lnTo>
                    <a:pt x="473087" y="311683"/>
                  </a:lnTo>
                  <a:close/>
                </a:path>
                <a:path w="1079500" h="401320" extrusionOk="0">
                  <a:moveTo>
                    <a:pt x="473087" y="266230"/>
                  </a:moveTo>
                  <a:lnTo>
                    <a:pt x="442925" y="266230"/>
                  </a:lnTo>
                  <a:lnTo>
                    <a:pt x="442925" y="306019"/>
                  </a:lnTo>
                  <a:lnTo>
                    <a:pt x="473087" y="306019"/>
                  </a:lnTo>
                  <a:lnTo>
                    <a:pt x="473087" y="266230"/>
                  </a:lnTo>
                  <a:close/>
                </a:path>
                <a:path w="1079500" h="401320" extrusionOk="0">
                  <a:moveTo>
                    <a:pt x="475145" y="92494"/>
                  </a:moveTo>
                  <a:lnTo>
                    <a:pt x="444982" y="92494"/>
                  </a:lnTo>
                  <a:lnTo>
                    <a:pt x="444982" y="132295"/>
                  </a:lnTo>
                  <a:lnTo>
                    <a:pt x="475145" y="132295"/>
                  </a:lnTo>
                  <a:lnTo>
                    <a:pt x="475145" y="92494"/>
                  </a:lnTo>
                  <a:close/>
                </a:path>
                <a:path w="1079500" h="401320" extrusionOk="0">
                  <a:moveTo>
                    <a:pt x="475145" y="46736"/>
                  </a:moveTo>
                  <a:lnTo>
                    <a:pt x="444982" y="46736"/>
                  </a:lnTo>
                  <a:lnTo>
                    <a:pt x="444982" y="86525"/>
                  </a:lnTo>
                  <a:lnTo>
                    <a:pt x="475145" y="86525"/>
                  </a:lnTo>
                  <a:lnTo>
                    <a:pt x="475145" y="46736"/>
                  </a:lnTo>
                  <a:close/>
                </a:path>
                <a:path w="1079500" h="401320" extrusionOk="0">
                  <a:moveTo>
                    <a:pt x="475145" y="1282"/>
                  </a:moveTo>
                  <a:lnTo>
                    <a:pt x="444982" y="1282"/>
                  </a:lnTo>
                  <a:lnTo>
                    <a:pt x="444982" y="41084"/>
                  </a:lnTo>
                  <a:lnTo>
                    <a:pt x="475145" y="41084"/>
                  </a:lnTo>
                  <a:lnTo>
                    <a:pt x="475145" y="1282"/>
                  </a:lnTo>
                  <a:close/>
                </a:path>
                <a:path w="1079500" h="401320" extrusionOk="0">
                  <a:moveTo>
                    <a:pt x="630999" y="93002"/>
                  </a:moveTo>
                  <a:lnTo>
                    <a:pt x="600849" y="93002"/>
                  </a:lnTo>
                  <a:lnTo>
                    <a:pt x="600849" y="132791"/>
                  </a:lnTo>
                  <a:lnTo>
                    <a:pt x="630999" y="132791"/>
                  </a:lnTo>
                  <a:lnTo>
                    <a:pt x="630999" y="93002"/>
                  </a:lnTo>
                  <a:close/>
                </a:path>
                <a:path w="1079500" h="401320" extrusionOk="0">
                  <a:moveTo>
                    <a:pt x="630999" y="47244"/>
                  </a:moveTo>
                  <a:lnTo>
                    <a:pt x="600849" y="47244"/>
                  </a:lnTo>
                  <a:lnTo>
                    <a:pt x="600849" y="87033"/>
                  </a:lnTo>
                  <a:lnTo>
                    <a:pt x="630999" y="87033"/>
                  </a:lnTo>
                  <a:lnTo>
                    <a:pt x="630999" y="47244"/>
                  </a:lnTo>
                  <a:close/>
                </a:path>
                <a:path w="1079500" h="401320" extrusionOk="0">
                  <a:moveTo>
                    <a:pt x="630999" y="1790"/>
                  </a:moveTo>
                  <a:lnTo>
                    <a:pt x="600849" y="1790"/>
                  </a:lnTo>
                  <a:lnTo>
                    <a:pt x="600849" y="41592"/>
                  </a:lnTo>
                  <a:lnTo>
                    <a:pt x="630999" y="41592"/>
                  </a:lnTo>
                  <a:lnTo>
                    <a:pt x="630999" y="1790"/>
                  </a:lnTo>
                  <a:close/>
                </a:path>
                <a:path w="1079500" h="401320" extrusionOk="0">
                  <a:moveTo>
                    <a:pt x="675195" y="92697"/>
                  </a:moveTo>
                  <a:lnTo>
                    <a:pt x="645045" y="92697"/>
                  </a:lnTo>
                  <a:lnTo>
                    <a:pt x="645045" y="132499"/>
                  </a:lnTo>
                  <a:lnTo>
                    <a:pt x="675195" y="132499"/>
                  </a:lnTo>
                  <a:lnTo>
                    <a:pt x="675195" y="92697"/>
                  </a:lnTo>
                  <a:close/>
                </a:path>
                <a:path w="1079500" h="401320" extrusionOk="0">
                  <a:moveTo>
                    <a:pt x="675195" y="46926"/>
                  </a:moveTo>
                  <a:lnTo>
                    <a:pt x="645045" y="46926"/>
                  </a:lnTo>
                  <a:lnTo>
                    <a:pt x="645045" y="86715"/>
                  </a:lnTo>
                  <a:lnTo>
                    <a:pt x="675195" y="86715"/>
                  </a:lnTo>
                  <a:lnTo>
                    <a:pt x="675195" y="46926"/>
                  </a:lnTo>
                  <a:close/>
                </a:path>
                <a:path w="1079500" h="401320" extrusionOk="0">
                  <a:moveTo>
                    <a:pt x="675195" y="1485"/>
                  </a:moveTo>
                  <a:lnTo>
                    <a:pt x="645045" y="1485"/>
                  </a:lnTo>
                  <a:lnTo>
                    <a:pt x="645045" y="41287"/>
                  </a:lnTo>
                  <a:lnTo>
                    <a:pt x="675195" y="41287"/>
                  </a:lnTo>
                  <a:lnTo>
                    <a:pt x="675195" y="1485"/>
                  </a:lnTo>
                  <a:close/>
                </a:path>
                <a:path w="1079500" h="401320" extrusionOk="0">
                  <a:moveTo>
                    <a:pt x="834415" y="91528"/>
                  </a:moveTo>
                  <a:lnTo>
                    <a:pt x="804265" y="91528"/>
                  </a:lnTo>
                  <a:lnTo>
                    <a:pt x="804265" y="131318"/>
                  </a:lnTo>
                  <a:lnTo>
                    <a:pt x="834415" y="131318"/>
                  </a:lnTo>
                  <a:lnTo>
                    <a:pt x="834415" y="91528"/>
                  </a:lnTo>
                  <a:close/>
                </a:path>
                <a:path w="1079500" h="401320" extrusionOk="0">
                  <a:moveTo>
                    <a:pt x="834415" y="45770"/>
                  </a:moveTo>
                  <a:lnTo>
                    <a:pt x="804265" y="45770"/>
                  </a:lnTo>
                  <a:lnTo>
                    <a:pt x="804265" y="85572"/>
                  </a:lnTo>
                  <a:lnTo>
                    <a:pt x="834415" y="85572"/>
                  </a:lnTo>
                  <a:lnTo>
                    <a:pt x="834415" y="45770"/>
                  </a:lnTo>
                  <a:close/>
                </a:path>
                <a:path w="1079500" h="401320" extrusionOk="0">
                  <a:moveTo>
                    <a:pt x="834415" y="317"/>
                  </a:moveTo>
                  <a:lnTo>
                    <a:pt x="804265" y="317"/>
                  </a:lnTo>
                  <a:lnTo>
                    <a:pt x="804265" y="40119"/>
                  </a:lnTo>
                  <a:lnTo>
                    <a:pt x="834415" y="40119"/>
                  </a:lnTo>
                  <a:lnTo>
                    <a:pt x="834415" y="317"/>
                  </a:lnTo>
                  <a:close/>
                </a:path>
                <a:path w="1079500" h="401320" extrusionOk="0">
                  <a:moveTo>
                    <a:pt x="878611" y="91211"/>
                  </a:moveTo>
                  <a:lnTo>
                    <a:pt x="848448" y="91211"/>
                  </a:lnTo>
                  <a:lnTo>
                    <a:pt x="848448" y="131013"/>
                  </a:lnTo>
                  <a:lnTo>
                    <a:pt x="878611" y="131013"/>
                  </a:lnTo>
                  <a:lnTo>
                    <a:pt x="878611" y="91211"/>
                  </a:lnTo>
                  <a:close/>
                </a:path>
                <a:path w="1079500" h="401320" extrusionOk="0">
                  <a:moveTo>
                    <a:pt x="878611" y="45453"/>
                  </a:moveTo>
                  <a:lnTo>
                    <a:pt x="848448" y="45453"/>
                  </a:lnTo>
                  <a:lnTo>
                    <a:pt x="848448" y="85255"/>
                  </a:lnTo>
                  <a:lnTo>
                    <a:pt x="878611" y="85255"/>
                  </a:lnTo>
                  <a:lnTo>
                    <a:pt x="878611" y="45453"/>
                  </a:lnTo>
                  <a:close/>
                </a:path>
                <a:path w="1079500" h="401320" extrusionOk="0">
                  <a:moveTo>
                    <a:pt x="878611" y="0"/>
                  </a:moveTo>
                  <a:lnTo>
                    <a:pt x="848448" y="0"/>
                  </a:lnTo>
                  <a:lnTo>
                    <a:pt x="848448" y="39801"/>
                  </a:lnTo>
                  <a:lnTo>
                    <a:pt x="878611" y="39801"/>
                  </a:lnTo>
                  <a:lnTo>
                    <a:pt x="878611" y="0"/>
                  </a:lnTo>
                  <a:close/>
                </a:path>
                <a:path w="1079500" h="401320" extrusionOk="0">
                  <a:moveTo>
                    <a:pt x="1034084" y="92760"/>
                  </a:moveTo>
                  <a:lnTo>
                    <a:pt x="1003935" y="92760"/>
                  </a:lnTo>
                  <a:lnTo>
                    <a:pt x="1003935" y="132549"/>
                  </a:lnTo>
                  <a:lnTo>
                    <a:pt x="1034084" y="132549"/>
                  </a:lnTo>
                  <a:lnTo>
                    <a:pt x="1034084" y="92760"/>
                  </a:lnTo>
                  <a:close/>
                </a:path>
                <a:path w="1079500" h="401320" extrusionOk="0">
                  <a:moveTo>
                    <a:pt x="1034084" y="47002"/>
                  </a:moveTo>
                  <a:lnTo>
                    <a:pt x="1003935" y="47002"/>
                  </a:lnTo>
                  <a:lnTo>
                    <a:pt x="1003935" y="86791"/>
                  </a:lnTo>
                  <a:lnTo>
                    <a:pt x="1034084" y="86791"/>
                  </a:lnTo>
                  <a:lnTo>
                    <a:pt x="1034084" y="47002"/>
                  </a:lnTo>
                  <a:close/>
                </a:path>
                <a:path w="1079500" h="401320" extrusionOk="0">
                  <a:moveTo>
                    <a:pt x="1034084" y="1549"/>
                  </a:moveTo>
                  <a:lnTo>
                    <a:pt x="1003935" y="1549"/>
                  </a:lnTo>
                  <a:lnTo>
                    <a:pt x="1003935" y="41351"/>
                  </a:lnTo>
                  <a:lnTo>
                    <a:pt x="1034084" y="41351"/>
                  </a:lnTo>
                  <a:lnTo>
                    <a:pt x="1034084" y="1549"/>
                  </a:lnTo>
                  <a:close/>
                </a:path>
                <a:path w="1079500" h="401320" extrusionOk="0">
                  <a:moveTo>
                    <a:pt x="1034834" y="360578"/>
                  </a:moveTo>
                  <a:lnTo>
                    <a:pt x="1004671" y="360578"/>
                  </a:lnTo>
                  <a:lnTo>
                    <a:pt x="1004671" y="400367"/>
                  </a:lnTo>
                  <a:lnTo>
                    <a:pt x="1034834" y="400367"/>
                  </a:lnTo>
                  <a:lnTo>
                    <a:pt x="1034834" y="360578"/>
                  </a:lnTo>
                  <a:close/>
                </a:path>
                <a:path w="1079500" h="401320" extrusionOk="0">
                  <a:moveTo>
                    <a:pt x="1034834" y="314820"/>
                  </a:moveTo>
                  <a:lnTo>
                    <a:pt x="1004671" y="314820"/>
                  </a:lnTo>
                  <a:lnTo>
                    <a:pt x="1004671" y="354609"/>
                  </a:lnTo>
                  <a:lnTo>
                    <a:pt x="1034834" y="354609"/>
                  </a:lnTo>
                  <a:lnTo>
                    <a:pt x="1034834" y="314820"/>
                  </a:lnTo>
                  <a:close/>
                </a:path>
                <a:path w="1079500" h="401320" extrusionOk="0">
                  <a:moveTo>
                    <a:pt x="1034834" y="269379"/>
                  </a:moveTo>
                  <a:lnTo>
                    <a:pt x="1004671" y="269379"/>
                  </a:lnTo>
                  <a:lnTo>
                    <a:pt x="1004671" y="309168"/>
                  </a:lnTo>
                  <a:lnTo>
                    <a:pt x="1034834" y="309168"/>
                  </a:lnTo>
                  <a:lnTo>
                    <a:pt x="1034834" y="269379"/>
                  </a:lnTo>
                  <a:close/>
                </a:path>
                <a:path w="1079500" h="401320" extrusionOk="0">
                  <a:moveTo>
                    <a:pt x="1078280" y="92443"/>
                  </a:moveTo>
                  <a:lnTo>
                    <a:pt x="1048118" y="92443"/>
                  </a:lnTo>
                  <a:lnTo>
                    <a:pt x="1048118" y="132245"/>
                  </a:lnTo>
                  <a:lnTo>
                    <a:pt x="1078280" y="132245"/>
                  </a:lnTo>
                  <a:lnTo>
                    <a:pt x="1078280" y="92443"/>
                  </a:lnTo>
                  <a:close/>
                </a:path>
                <a:path w="1079500" h="401320" extrusionOk="0">
                  <a:moveTo>
                    <a:pt x="1078280" y="46685"/>
                  </a:moveTo>
                  <a:lnTo>
                    <a:pt x="1048118" y="46685"/>
                  </a:lnTo>
                  <a:lnTo>
                    <a:pt x="1048118" y="86487"/>
                  </a:lnTo>
                  <a:lnTo>
                    <a:pt x="1078280" y="86487"/>
                  </a:lnTo>
                  <a:lnTo>
                    <a:pt x="1078280" y="46685"/>
                  </a:lnTo>
                  <a:close/>
                </a:path>
                <a:path w="1079500" h="401320" extrusionOk="0">
                  <a:moveTo>
                    <a:pt x="1078280" y="1231"/>
                  </a:moveTo>
                  <a:lnTo>
                    <a:pt x="1048118" y="1231"/>
                  </a:lnTo>
                  <a:lnTo>
                    <a:pt x="1048118" y="41021"/>
                  </a:lnTo>
                  <a:lnTo>
                    <a:pt x="1078280" y="41021"/>
                  </a:lnTo>
                  <a:lnTo>
                    <a:pt x="1078280" y="1231"/>
                  </a:lnTo>
                  <a:close/>
                </a:path>
                <a:path w="1079500" h="401320" extrusionOk="0">
                  <a:moveTo>
                    <a:pt x="1079030" y="360260"/>
                  </a:moveTo>
                  <a:lnTo>
                    <a:pt x="1048867" y="360260"/>
                  </a:lnTo>
                  <a:lnTo>
                    <a:pt x="1048867" y="400062"/>
                  </a:lnTo>
                  <a:lnTo>
                    <a:pt x="1079030" y="400062"/>
                  </a:lnTo>
                  <a:lnTo>
                    <a:pt x="1079030" y="360260"/>
                  </a:lnTo>
                  <a:close/>
                </a:path>
                <a:path w="1079500" h="401320" extrusionOk="0">
                  <a:moveTo>
                    <a:pt x="1079030" y="314502"/>
                  </a:moveTo>
                  <a:lnTo>
                    <a:pt x="1048867" y="314502"/>
                  </a:lnTo>
                  <a:lnTo>
                    <a:pt x="1048867" y="354291"/>
                  </a:lnTo>
                  <a:lnTo>
                    <a:pt x="1079030" y="354291"/>
                  </a:lnTo>
                  <a:lnTo>
                    <a:pt x="1079030" y="314502"/>
                  </a:lnTo>
                  <a:close/>
                </a:path>
                <a:path w="1079500" h="401320" extrusionOk="0">
                  <a:moveTo>
                    <a:pt x="1079030" y="269049"/>
                  </a:moveTo>
                  <a:lnTo>
                    <a:pt x="1048867" y="269049"/>
                  </a:lnTo>
                  <a:lnTo>
                    <a:pt x="1048867" y="308851"/>
                  </a:lnTo>
                  <a:lnTo>
                    <a:pt x="1079030" y="308851"/>
                  </a:lnTo>
                  <a:lnTo>
                    <a:pt x="1079030" y="2690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30884" name="object 164"/>
            <p:cNvPicPr>
              <a:picLocks noChangeAspect="1" noChangeArrowheads="1"/>
            </p:cNvPicPr>
            <p:nvPr/>
          </p:nvPicPr>
          <p:blipFill>
            <a:blip r:embed="rId40"/>
            <a:stretch/>
          </p:blipFill>
          <p:spPr bwMode="auto">
            <a:xfrm>
              <a:off x="7850667" y="5404279"/>
              <a:ext cx="90290" cy="11907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85" name="object 165"/>
            <p:cNvSpPr/>
            <p:nvPr/>
          </p:nvSpPr>
          <p:spPr bwMode="auto">
            <a:xfrm>
              <a:off x="981753" y="5160778"/>
              <a:ext cx="6715903" cy="363917"/>
            </a:xfrm>
            <a:custGeom>
              <a:avLst/>
              <a:gdLst>
                <a:gd name="T0" fmla="*/ 76725 w 5571490"/>
                <a:gd name="T1" fmla="*/ 193441 h 401320"/>
                <a:gd name="T2" fmla="*/ 0 w 5571490"/>
                <a:gd name="T3" fmla="*/ 165579 h 401320"/>
                <a:gd name="T4" fmla="*/ 112474 w 5571490"/>
                <a:gd name="T5" fmla="*/ 217643 h 401320"/>
                <a:gd name="T6" fmla="*/ 189233 w 5571490"/>
                <a:gd name="T7" fmla="*/ 189781 h 401320"/>
                <a:gd name="T8" fmla="*/ 579396 w 5571490"/>
                <a:gd name="T9" fmla="*/ 220796 h 401320"/>
                <a:gd name="T10" fmla="*/ 579396 w 5571490"/>
                <a:gd name="T11" fmla="*/ 164871 h 401320"/>
                <a:gd name="T12" fmla="*/ 505675 w 5571490"/>
                <a:gd name="T13" fmla="*/ 56851 h 401320"/>
                <a:gd name="T14" fmla="*/ 505675 w 5571490"/>
                <a:gd name="T15" fmla="*/ 53191 h 401320"/>
                <a:gd name="T16" fmla="*/ 582433 w 5571490"/>
                <a:gd name="T17" fmla="*/ 25323 h 401320"/>
                <a:gd name="T18" fmla="*/ 691869 w 5571490"/>
                <a:gd name="T19" fmla="*/ 220602 h 401320"/>
                <a:gd name="T20" fmla="*/ 691869 w 5571490"/>
                <a:gd name="T21" fmla="*/ 164675 h 401320"/>
                <a:gd name="T22" fmla="*/ 618147 w 5571490"/>
                <a:gd name="T23" fmla="*/ 56656 h 401320"/>
                <a:gd name="T24" fmla="*/ 618147 w 5571490"/>
                <a:gd name="T25" fmla="*/ 52997 h 401320"/>
                <a:gd name="T26" fmla="*/ 694876 w 5571490"/>
                <a:gd name="T27" fmla="*/ 25135 h 401320"/>
                <a:gd name="T28" fmla="*/ 1099745 w 5571490"/>
                <a:gd name="T29" fmla="*/ 56119 h 401320"/>
                <a:gd name="T30" fmla="*/ 1099745 w 5571490"/>
                <a:gd name="T31" fmla="*/ 187 h 401320"/>
                <a:gd name="T32" fmla="*/ 1025021 w 5571490"/>
                <a:gd name="T33" fmla="*/ 220499 h 401320"/>
                <a:gd name="T34" fmla="*/ 1025021 w 5571490"/>
                <a:gd name="T35" fmla="*/ 216839 h 401320"/>
                <a:gd name="T36" fmla="*/ 1101784 w 5571490"/>
                <a:gd name="T37" fmla="*/ 188979 h 401320"/>
                <a:gd name="T38" fmla="*/ 1212217 w 5571490"/>
                <a:gd name="T39" fmla="*/ 55924 h 401320"/>
                <a:gd name="T40" fmla="*/ 1212217 w 5571490"/>
                <a:gd name="T41" fmla="*/ 0 h 401320"/>
                <a:gd name="T42" fmla="*/ 1137495 w 5571490"/>
                <a:gd name="T43" fmla="*/ 220313 h 401320"/>
                <a:gd name="T44" fmla="*/ 1137495 w 5571490"/>
                <a:gd name="T45" fmla="*/ 216654 h 401320"/>
                <a:gd name="T46" fmla="*/ 1214256 w 5571490"/>
                <a:gd name="T47" fmla="*/ 188784 h 401320"/>
                <a:gd name="T48" fmla="*/ 1610690 w 5571490"/>
                <a:gd name="T49" fmla="*/ 56664 h 401320"/>
                <a:gd name="T50" fmla="*/ 1610690 w 5571490"/>
                <a:gd name="T51" fmla="*/ 740 h 401320"/>
                <a:gd name="T52" fmla="*/ 1534415 w 5571490"/>
                <a:gd name="T53" fmla="*/ 221037 h 401320"/>
                <a:gd name="T54" fmla="*/ 1534415 w 5571490"/>
                <a:gd name="T55" fmla="*/ 217370 h 401320"/>
                <a:gd name="T56" fmla="*/ 1611172 w 5571490"/>
                <a:gd name="T57" fmla="*/ 189509 h 401320"/>
                <a:gd name="T58" fmla="*/ 1723164 w 5571490"/>
                <a:gd name="T59" fmla="*/ 56478 h 401320"/>
                <a:gd name="T60" fmla="*/ 1723164 w 5571490"/>
                <a:gd name="T61" fmla="*/ 545 h 401320"/>
                <a:gd name="T62" fmla="*/ 1646856 w 5571490"/>
                <a:gd name="T63" fmla="*/ 220843 h 401320"/>
                <a:gd name="T64" fmla="*/ 1646856 w 5571490"/>
                <a:gd name="T65" fmla="*/ 217175 h 401320"/>
                <a:gd name="T66" fmla="*/ 1723616 w 5571490"/>
                <a:gd name="T67" fmla="*/ 189313 h 401320"/>
                <a:gd name="T68" fmla="*/ 2118435 w 5571490"/>
                <a:gd name="T69" fmla="*/ 56190 h 401320"/>
                <a:gd name="T70" fmla="*/ 2118435 w 5571490"/>
                <a:gd name="T71" fmla="*/ 265 h 401320"/>
                <a:gd name="T72" fmla="*/ 2042352 w 5571490"/>
                <a:gd name="T73" fmla="*/ 221356 h 401320"/>
                <a:gd name="T74" fmla="*/ 2042352 w 5571490"/>
                <a:gd name="T75" fmla="*/ 217696 h 401320"/>
                <a:gd name="T76" fmla="*/ 2119113 w 5571490"/>
                <a:gd name="T77" fmla="*/ 189828 h 401320"/>
                <a:gd name="T78" fmla="*/ 2230907 w 5571490"/>
                <a:gd name="T79" fmla="*/ 55995 h 401320"/>
                <a:gd name="T80" fmla="*/ 2230907 w 5571490"/>
                <a:gd name="T81" fmla="*/ 69 h 401320"/>
                <a:gd name="T82" fmla="*/ 2154793 w 5571490"/>
                <a:gd name="T83" fmla="*/ 221162 h 401320"/>
                <a:gd name="T84" fmla="*/ 2154793 w 5571490"/>
                <a:gd name="T85" fmla="*/ 217502 h 401320"/>
                <a:gd name="T86" fmla="*/ 2231584 w 5571490"/>
                <a:gd name="T87" fmla="*/ 189633 h 401320"/>
                <a:gd name="T88" fmla="*/ 2631480 w 5571490"/>
                <a:gd name="T89" fmla="*/ 220602 h 401320"/>
                <a:gd name="T90" fmla="*/ 2631480 w 5571490"/>
                <a:gd name="T91" fmla="*/ 164675 h 401320"/>
                <a:gd name="T92" fmla="*/ 2554751 w 5571490"/>
                <a:gd name="T93" fmla="*/ 58276 h 401320"/>
                <a:gd name="T94" fmla="*/ 2554751 w 5571490"/>
                <a:gd name="T95" fmla="*/ 54617 h 401320"/>
                <a:gd name="T96" fmla="*/ 2631480 w 5571490"/>
                <a:gd name="T97" fmla="*/ 26747 h 401320"/>
                <a:gd name="T98" fmla="*/ 2743984 w 5571490"/>
                <a:gd name="T99" fmla="*/ 220407 h 401320"/>
                <a:gd name="T100" fmla="*/ 2743984 w 5571490"/>
                <a:gd name="T101" fmla="*/ 164481 h 401320"/>
                <a:gd name="T102" fmla="*/ 2667225 w 5571490"/>
                <a:gd name="T103" fmla="*/ 58090 h 401320"/>
                <a:gd name="T104" fmla="*/ 2667225 w 5571490"/>
                <a:gd name="T105" fmla="*/ 54430 h 401320"/>
                <a:gd name="T106" fmla="*/ 2743984 w 5571490"/>
                <a:gd name="T107" fmla="*/ 26561 h 401320"/>
                <a:gd name="T108" fmla="*/ 14065653 w 5571490"/>
                <a:gd name="T109" fmla="*/ 221286 h 401320"/>
                <a:gd name="T110" fmla="*/ 14065653 w 5571490"/>
                <a:gd name="T111" fmla="*/ 165361 h 401320"/>
                <a:gd name="T112" fmla="*/ 14101398 w 5571490"/>
                <a:gd name="T113" fmla="*/ 221099 h 401320"/>
                <a:gd name="T114" fmla="*/ 14101398 w 5571490"/>
                <a:gd name="T115" fmla="*/ 217433 h 401320"/>
                <a:gd name="T116" fmla="*/ 14178159 w 5571490"/>
                <a:gd name="T117" fmla="*/ 189570 h 40132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571490" h="401320" extrusionOk="0">
                  <a:moveTo>
                    <a:pt x="30149" y="361264"/>
                  </a:moveTo>
                  <a:lnTo>
                    <a:pt x="0" y="361264"/>
                  </a:lnTo>
                  <a:lnTo>
                    <a:pt x="0" y="401053"/>
                  </a:lnTo>
                  <a:lnTo>
                    <a:pt x="30149" y="401053"/>
                  </a:lnTo>
                  <a:lnTo>
                    <a:pt x="30149" y="361264"/>
                  </a:lnTo>
                  <a:close/>
                </a:path>
                <a:path w="5571490" h="401320" extrusionOk="0">
                  <a:moveTo>
                    <a:pt x="30149" y="315493"/>
                  </a:moveTo>
                  <a:lnTo>
                    <a:pt x="0" y="315493"/>
                  </a:lnTo>
                  <a:lnTo>
                    <a:pt x="0" y="355282"/>
                  </a:lnTo>
                  <a:lnTo>
                    <a:pt x="30149" y="355282"/>
                  </a:lnTo>
                  <a:lnTo>
                    <a:pt x="30149" y="315493"/>
                  </a:lnTo>
                  <a:close/>
                </a:path>
                <a:path w="5571490" h="401320" extrusionOk="0">
                  <a:moveTo>
                    <a:pt x="30149" y="270052"/>
                  </a:moveTo>
                  <a:lnTo>
                    <a:pt x="0" y="270052"/>
                  </a:lnTo>
                  <a:lnTo>
                    <a:pt x="0" y="309841"/>
                  </a:lnTo>
                  <a:lnTo>
                    <a:pt x="30149" y="309841"/>
                  </a:lnTo>
                  <a:lnTo>
                    <a:pt x="30149" y="270052"/>
                  </a:lnTo>
                  <a:close/>
                </a:path>
                <a:path w="5571490" h="401320" extrusionOk="0">
                  <a:moveTo>
                    <a:pt x="74358" y="315175"/>
                  </a:moveTo>
                  <a:lnTo>
                    <a:pt x="44196" y="315175"/>
                  </a:lnTo>
                  <a:lnTo>
                    <a:pt x="44196" y="354965"/>
                  </a:lnTo>
                  <a:lnTo>
                    <a:pt x="74358" y="354965"/>
                  </a:lnTo>
                  <a:lnTo>
                    <a:pt x="74358" y="315175"/>
                  </a:lnTo>
                  <a:close/>
                </a:path>
                <a:path w="5571490" h="401320" extrusionOk="0">
                  <a:moveTo>
                    <a:pt x="74358" y="269722"/>
                  </a:moveTo>
                  <a:lnTo>
                    <a:pt x="44196" y="269722"/>
                  </a:lnTo>
                  <a:lnTo>
                    <a:pt x="44196" y="309524"/>
                  </a:lnTo>
                  <a:lnTo>
                    <a:pt x="74358" y="309524"/>
                  </a:lnTo>
                  <a:lnTo>
                    <a:pt x="74358" y="269722"/>
                  </a:lnTo>
                  <a:close/>
                </a:path>
                <a:path w="5571490" h="401320" extrusionOk="0">
                  <a:moveTo>
                    <a:pt x="227672" y="360108"/>
                  </a:moveTo>
                  <a:lnTo>
                    <a:pt x="197510" y="360108"/>
                  </a:lnTo>
                  <a:lnTo>
                    <a:pt x="197510" y="399897"/>
                  </a:lnTo>
                  <a:lnTo>
                    <a:pt x="227672" y="399897"/>
                  </a:lnTo>
                  <a:lnTo>
                    <a:pt x="227672" y="360108"/>
                  </a:lnTo>
                  <a:close/>
                </a:path>
                <a:path w="5571490" h="401320" extrusionOk="0">
                  <a:moveTo>
                    <a:pt x="227672" y="314337"/>
                  </a:moveTo>
                  <a:lnTo>
                    <a:pt x="197510" y="314337"/>
                  </a:lnTo>
                  <a:lnTo>
                    <a:pt x="197510" y="354139"/>
                  </a:lnTo>
                  <a:lnTo>
                    <a:pt x="227672" y="354139"/>
                  </a:lnTo>
                  <a:lnTo>
                    <a:pt x="227672" y="314337"/>
                  </a:lnTo>
                  <a:close/>
                </a:path>
                <a:path w="5571490" h="401320" extrusionOk="0">
                  <a:moveTo>
                    <a:pt x="227672" y="268897"/>
                  </a:moveTo>
                  <a:lnTo>
                    <a:pt x="197510" y="268897"/>
                  </a:lnTo>
                  <a:lnTo>
                    <a:pt x="197510" y="308686"/>
                  </a:lnTo>
                  <a:lnTo>
                    <a:pt x="227672" y="308686"/>
                  </a:lnTo>
                  <a:lnTo>
                    <a:pt x="227672" y="268897"/>
                  </a:lnTo>
                  <a:close/>
                </a:path>
                <a:path w="5571490" h="401320" extrusionOk="0">
                  <a:moveTo>
                    <a:pt x="228866" y="92722"/>
                  </a:moveTo>
                  <a:lnTo>
                    <a:pt x="198704" y="92722"/>
                  </a:lnTo>
                  <a:lnTo>
                    <a:pt x="198704" y="132524"/>
                  </a:lnTo>
                  <a:lnTo>
                    <a:pt x="228866" y="132524"/>
                  </a:lnTo>
                  <a:lnTo>
                    <a:pt x="228866" y="92722"/>
                  </a:lnTo>
                  <a:close/>
                </a:path>
                <a:path w="5571490" h="401320" extrusionOk="0">
                  <a:moveTo>
                    <a:pt x="228866" y="46964"/>
                  </a:moveTo>
                  <a:lnTo>
                    <a:pt x="198704" y="46964"/>
                  </a:lnTo>
                  <a:lnTo>
                    <a:pt x="198704" y="86753"/>
                  </a:lnTo>
                  <a:lnTo>
                    <a:pt x="228866" y="86753"/>
                  </a:lnTo>
                  <a:lnTo>
                    <a:pt x="228866" y="46964"/>
                  </a:lnTo>
                  <a:close/>
                </a:path>
                <a:path w="5571490" h="401320" extrusionOk="0">
                  <a:moveTo>
                    <a:pt x="228866" y="1511"/>
                  </a:moveTo>
                  <a:lnTo>
                    <a:pt x="198704" y="1511"/>
                  </a:lnTo>
                  <a:lnTo>
                    <a:pt x="198704" y="41300"/>
                  </a:lnTo>
                  <a:lnTo>
                    <a:pt x="228866" y="41300"/>
                  </a:lnTo>
                  <a:lnTo>
                    <a:pt x="228866" y="1511"/>
                  </a:lnTo>
                  <a:close/>
                </a:path>
                <a:path w="5571490" h="401320" extrusionOk="0">
                  <a:moveTo>
                    <a:pt x="271868" y="359791"/>
                  </a:moveTo>
                  <a:lnTo>
                    <a:pt x="241706" y="359791"/>
                  </a:lnTo>
                  <a:lnTo>
                    <a:pt x="241706" y="399580"/>
                  </a:lnTo>
                  <a:lnTo>
                    <a:pt x="271868" y="399580"/>
                  </a:lnTo>
                  <a:lnTo>
                    <a:pt x="271868" y="359791"/>
                  </a:lnTo>
                  <a:close/>
                </a:path>
                <a:path w="5571490" h="401320" extrusionOk="0">
                  <a:moveTo>
                    <a:pt x="271868" y="314020"/>
                  </a:moveTo>
                  <a:lnTo>
                    <a:pt x="241706" y="314020"/>
                  </a:lnTo>
                  <a:lnTo>
                    <a:pt x="241706" y="353809"/>
                  </a:lnTo>
                  <a:lnTo>
                    <a:pt x="271868" y="353809"/>
                  </a:lnTo>
                  <a:lnTo>
                    <a:pt x="271868" y="314020"/>
                  </a:lnTo>
                  <a:close/>
                </a:path>
                <a:path w="5571490" h="401320" extrusionOk="0">
                  <a:moveTo>
                    <a:pt x="271868" y="268579"/>
                  </a:moveTo>
                  <a:lnTo>
                    <a:pt x="241706" y="268579"/>
                  </a:lnTo>
                  <a:lnTo>
                    <a:pt x="241706" y="308381"/>
                  </a:lnTo>
                  <a:lnTo>
                    <a:pt x="271868" y="308381"/>
                  </a:lnTo>
                  <a:lnTo>
                    <a:pt x="271868" y="268579"/>
                  </a:lnTo>
                  <a:close/>
                </a:path>
                <a:path w="5571490" h="401320" extrusionOk="0">
                  <a:moveTo>
                    <a:pt x="273050" y="92405"/>
                  </a:moveTo>
                  <a:lnTo>
                    <a:pt x="242900" y="92405"/>
                  </a:lnTo>
                  <a:lnTo>
                    <a:pt x="242900" y="132207"/>
                  </a:lnTo>
                  <a:lnTo>
                    <a:pt x="273050" y="132207"/>
                  </a:lnTo>
                  <a:lnTo>
                    <a:pt x="273050" y="92405"/>
                  </a:lnTo>
                  <a:close/>
                </a:path>
                <a:path w="5571490" h="401320" extrusionOk="0">
                  <a:moveTo>
                    <a:pt x="273050" y="46647"/>
                  </a:moveTo>
                  <a:lnTo>
                    <a:pt x="242900" y="46647"/>
                  </a:lnTo>
                  <a:lnTo>
                    <a:pt x="242900" y="86436"/>
                  </a:lnTo>
                  <a:lnTo>
                    <a:pt x="273050" y="86436"/>
                  </a:lnTo>
                  <a:lnTo>
                    <a:pt x="273050" y="46647"/>
                  </a:lnTo>
                  <a:close/>
                </a:path>
                <a:path w="5571490" h="401320" extrusionOk="0">
                  <a:moveTo>
                    <a:pt x="273050" y="1193"/>
                  </a:moveTo>
                  <a:lnTo>
                    <a:pt x="242900" y="1193"/>
                  </a:lnTo>
                  <a:lnTo>
                    <a:pt x="242900" y="40995"/>
                  </a:lnTo>
                  <a:lnTo>
                    <a:pt x="273050" y="40995"/>
                  </a:lnTo>
                  <a:lnTo>
                    <a:pt x="273050" y="1193"/>
                  </a:lnTo>
                  <a:close/>
                </a:path>
                <a:path w="5571490" h="401320" extrusionOk="0">
                  <a:moveTo>
                    <a:pt x="432142" y="91528"/>
                  </a:moveTo>
                  <a:lnTo>
                    <a:pt x="401980" y="91528"/>
                  </a:lnTo>
                  <a:lnTo>
                    <a:pt x="401980" y="131318"/>
                  </a:lnTo>
                  <a:lnTo>
                    <a:pt x="432142" y="131318"/>
                  </a:lnTo>
                  <a:lnTo>
                    <a:pt x="432142" y="91528"/>
                  </a:lnTo>
                  <a:close/>
                </a:path>
                <a:path w="5571490" h="401320" extrusionOk="0">
                  <a:moveTo>
                    <a:pt x="432142" y="45758"/>
                  </a:moveTo>
                  <a:lnTo>
                    <a:pt x="401980" y="45758"/>
                  </a:lnTo>
                  <a:lnTo>
                    <a:pt x="401980" y="85559"/>
                  </a:lnTo>
                  <a:lnTo>
                    <a:pt x="432142" y="85559"/>
                  </a:lnTo>
                  <a:lnTo>
                    <a:pt x="432142" y="45758"/>
                  </a:lnTo>
                  <a:close/>
                </a:path>
                <a:path w="5571490" h="401320" extrusionOk="0">
                  <a:moveTo>
                    <a:pt x="432142" y="304"/>
                  </a:moveTo>
                  <a:lnTo>
                    <a:pt x="401980" y="304"/>
                  </a:lnTo>
                  <a:lnTo>
                    <a:pt x="401980" y="40106"/>
                  </a:lnTo>
                  <a:lnTo>
                    <a:pt x="432142" y="40106"/>
                  </a:lnTo>
                  <a:lnTo>
                    <a:pt x="432142" y="304"/>
                  </a:lnTo>
                  <a:close/>
                </a:path>
                <a:path w="5571490" h="401320" extrusionOk="0">
                  <a:moveTo>
                    <a:pt x="432943" y="359625"/>
                  </a:moveTo>
                  <a:lnTo>
                    <a:pt x="402780" y="359625"/>
                  </a:lnTo>
                  <a:lnTo>
                    <a:pt x="402780" y="399427"/>
                  </a:lnTo>
                  <a:lnTo>
                    <a:pt x="432943" y="399427"/>
                  </a:lnTo>
                  <a:lnTo>
                    <a:pt x="432943" y="359625"/>
                  </a:lnTo>
                  <a:close/>
                </a:path>
                <a:path w="5571490" h="401320" extrusionOk="0">
                  <a:moveTo>
                    <a:pt x="432943" y="313867"/>
                  </a:moveTo>
                  <a:lnTo>
                    <a:pt x="402780" y="313867"/>
                  </a:lnTo>
                  <a:lnTo>
                    <a:pt x="402780" y="353656"/>
                  </a:lnTo>
                  <a:lnTo>
                    <a:pt x="432943" y="353656"/>
                  </a:lnTo>
                  <a:lnTo>
                    <a:pt x="432943" y="313867"/>
                  </a:lnTo>
                  <a:close/>
                </a:path>
                <a:path w="5571490" h="401320" extrusionOk="0">
                  <a:moveTo>
                    <a:pt x="432943" y="268414"/>
                  </a:moveTo>
                  <a:lnTo>
                    <a:pt x="402780" y="268414"/>
                  </a:lnTo>
                  <a:lnTo>
                    <a:pt x="402780" y="308216"/>
                  </a:lnTo>
                  <a:lnTo>
                    <a:pt x="432943" y="308216"/>
                  </a:lnTo>
                  <a:lnTo>
                    <a:pt x="432943" y="268414"/>
                  </a:lnTo>
                  <a:close/>
                </a:path>
                <a:path w="5571490" h="401320" extrusionOk="0">
                  <a:moveTo>
                    <a:pt x="476338" y="91211"/>
                  </a:moveTo>
                  <a:lnTo>
                    <a:pt x="446176" y="91211"/>
                  </a:lnTo>
                  <a:lnTo>
                    <a:pt x="446176" y="131013"/>
                  </a:lnTo>
                  <a:lnTo>
                    <a:pt x="476338" y="131013"/>
                  </a:lnTo>
                  <a:lnTo>
                    <a:pt x="476338" y="91211"/>
                  </a:lnTo>
                  <a:close/>
                </a:path>
                <a:path w="5571490" h="401320" extrusionOk="0">
                  <a:moveTo>
                    <a:pt x="476338" y="45440"/>
                  </a:moveTo>
                  <a:lnTo>
                    <a:pt x="446176" y="45440"/>
                  </a:lnTo>
                  <a:lnTo>
                    <a:pt x="446176" y="85229"/>
                  </a:lnTo>
                  <a:lnTo>
                    <a:pt x="476338" y="85229"/>
                  </a:lnTo>
                  <a:lnTo>
                    <a:pt x="476338" y="45440"/>
                  </a:lnTo>
                  <a:close/>
                </a:path>
                <a:path w="5571490" h="401320" extrusionOk="0">
                  <a:moveTo>
                    <a:pt x="476338" y="0"/>
                  </a:moveTo>
                  <a:lnTo>
                    <a:pt x="446176" y="0"/>
                  </a:lnTo>
                  <a:lnTo>
                    <a:pt x="446176" y="39789"/>
                  </a:lnTo>
                  <a:lnTo>
                    <a:pt x="476338" y="39789"/>
                  </a:lnTo>
                  <a:lnTo>
                    <a:pt x="476338" y="0"/>
                  </a:lnTo>
                  <a:close/>
                </a:path>
                <a:path w="5571490" h="401320" extrusionOk="0">
                  <a:moveTo>
                    <a:pt x="477139" y="359321"/>
                  </a:moveTo>
                  <a:lnTo>
                    <a:pt x="446976" y="359321"/>
                  </a:lnTo>
                  <a:lnTo>
                    <a:pt x="446976" y="399110"/>
                  </a:lnTo>
                  <a:lnTo>
                    <a:pt x="477139" y="399110"/>
                  </a:lnTo>
                  <a:lnTo>
                    <a:pt x="477139" y="359321"/>
                  </a:lnTo>
                  <a:close/>
                </a:path>
                <a:path w="5571490" h="401320" extrusionOk="0">
                  <a:moveTo>
                    <a:pt x="477139" y="313550"/>
                  </a:moveTo>
                  <a:lnTo>
                    <a:pt x="446976" y="313550"/>
                  </a:lnTo>
                  <a:lnTo>
                    <a:pt x="446976" y="353352"/>
                  </a:lnTo>
                  <a:lnTo>
                    <a:pt x="477139" y="353352"/>
                  </a:lnTo>
                  <a:lnTo>
                    <a:pt x="477139" y="313550"/>
                  </a:lnTo>
                  <a:close/>
                </a:path>
                <a:path w="5571490" h="401320" extrusionOk="0">
                  <a:moveTo>
                    <a:pt x="477139" y="268097"/>
                  </a:moveTo>
                  <a:lnTo>
                    <a:pt x="446976" y="268097"/>
                  </a:lnTo>
                  <a:lnTo>
                    <a:pt x="446976" y="307898"/>
                  </a:lnTo>
                  <a:lnTo>
                    <a:pt x="477139" y="307898"/>
                  </a:lnTo>
                  <a:lnTo>
                    <a:pt x="477139" y="268097"/>
                  </a:lnTo>
                  <a:close/>
                </a:path>
                <a:path w="5571490" h="401320" extrusionOk="0">
                  <a:moveTo>
                    <a:pt x="632917" y="92417"/>
                  </a:moveTo>
                  <a:lnTo>
                    <a:pt x="602754" y="92417"/>
                  </a:lnTo>
                  <a:lnTo>
                    <a:pt x="602754" y="132219"/>
                  </a:lnTo>
                  <a:lnTo>
                    <a:pt x="632917" y="132219"/>
                  </a:lnTo>
                  <a:lnTo>
                    <a:pt x="632917" y="92417"/>
                  </a:lnTo>
                  <a:close/>
                </a:path>
                <a:path w="5571490" h="401320" extrusionOk="0">
                  <a:moveTo>
                    <a:pt x="632917" y="46659"/>
                  </a:moveTo>
                  <a:lnTo>
                    <a:pt x="602754" y="46659"/>
                  </a:lnTo>
                  <a:lnTo>
                    <a:pt x="602754" y="86448"/>
                  </a:lnTo>
                  <a:lnTo>
                    <a:pt x="632917" y="86448"/>
                  </a:lnTo>
                  <a:lnTo>
                    <a:pt x="632917" y="46659"/>
                  </a:lnTo>
                  <a:close/>
                </a:path>
                <a:path w="5571490" h="401320" extrusionOk="0">
                  <a:moveTo>
                    <a:pt x="632917" y="1206"/>
                  </a:moveTo>
                  <a:lnTo>
                    <a:pt x="602754" y="1206"/>
                  </a:lnTo>
                  <a:lnTo>
                    <a:pt x="602754" y="41008"/>
                  </a:lnTo>
                  <a:lnTo>
                    <a:pt x="632917" y="41008"/>
                  </a:lnTo>
                  <a:lnTo>
                    <a:pt x="632917" y="1206"/>
                  </a:lnTo>
                  <a:close/>
                </a:path>
                <a:path w="5571490" h="401320" extrusionOk="0">
                  <a:moveTo>
                    <a:pt x="633107" y="360502"/>
                  </a:moveTo>
                  <a:lnTo>
                    <a:pt x="602945" y="360502"/>
                  </a:lnTo>
                  <a:lnTo>
                    <a:pt x="602945" y="400291"/>
                  </a:lnTo>
                  <a:lnTo>
                    <a:pt x="633107" y="400291"/>
                  </a:lnTo>
                  <a:lnTo>
                    <a:pt x="633107" y="360502"/>
                  </a:lnTo>
                  <a:close/>
                </a:path>
                <a:path w="5571490" h="401320" extrusionOk="0">
                  <a:moveTo>
                    <a:pt x="633107" y="314731"/>
                  </a:moveTo>
                  <a:lnTo>
                    <a:pt x="602945" y="314731"/>
                  </a:lnTo>
                  <a:lnTo>
                    <a:pt x="602945" y="354520"/>
                  </a:lnTo>
                  <a:lnTo>
                    <a:pt x="633107" y="354520"/>
                  </a:lnTo>
                  <a:lnTo>
                    <a:pt x="633107" y="314731"/>
                  </a:lnTo>
                  <a:close/>
                </a:path>
                <a:path w="5571490" h="401320" extrusionOk="0">
                  <a:moveTo>
                    <a:pt x="633107" y="269290"/>
                  </a:moveTo>
                  <a:lnTo>
                    <a:pt x="602945" y="269290"/>
                  </a:lnTo>
                  <a:lnTo>
                    <a:pt x="602945" y="309079"/>
                  </a:lnTo>
                  <a:lnTo>
                    <a:pt x="633107" y="309079"/>
                  </a:lnTo>
                  <a:lnTo>
                    <a:pt x="633107" y="269290"/>
                  </a:lnTo>
                  <a:close/>
                </a:path>
                <a:path w="5571490" h="401320" extrusionOk="0">
                  <a:moveTo>
                    <a:pt x="677113" y="92113"/>
                  </a:moveTo>
                  <a:lnTo>
                    <a:pt x="646950" y="92113"/>
                  </a:lnTo>
                  <a:lnTo>
                    <a:pt x="646950" y="131914"/>
                  </a:lnTo>
                  <a:lnTo>
                    <a:pt x="677113" y="131914"/>
                  </a:lnTo>
                  <a:lnTo>
                    <a:pt x="677113" y="92113"/>
                  </a:lnTo>
                  <a:close/>
                </a:path>
                <a:path w="5571490" h="401320" extrusionOk="0">
                  <a:moveTo>
                    <a:pt x="677113" y="46342"/>
                  </a:moveTo>
                  <a:lnTo>
                    <a:pt x="646950" y="46342"/>
                  </a:lnTo>
                  <a:lnTo>
                    <a:pt x="646950" y="86144"/>
                  </a:lnTo>
                  <a:lnTo>
                    <a:pt x="677113" y="86144"/>
                  </a:lnTo>
                  <a:lnTo>
                    <a:pt x="677113" y="46342"/>
                  </a:lnTo>
                  <a:close/>
                </a:path>
                <a:path w="5571490" h="401320" extrusionOk="0">
                  <a:moveTo>
                    <a:pt x="677113" y="889"/>
                  </a:moveTo>
                  <a:lnTo>
                    <a:pt x="646950" y="889"/>
                  </a:lnTo>
                  <a:lnTo>
                    <a:pt x="646950" y="40690"/>
                  </a:lnTo>
                  <a:lnTo>
                    <a:pt x="677113" y="40690"/>
                  </a:lnTo>
                  <a:lnTo>
                    <a:pt x="677113" y="889"/>
                  </a:lnTo>
                  <a:close/>
                </a:path>
                <a:path w="5571490" h="401320" extrusionOk="0">
                  <a:moveTo>
                    <a:pt x="677291" y="360184"/>
                  </a:moveTo>
                  <a:lnTo>
                    <a:pt x="647128" y="360184"/>
                  </a:lnTo>
                  <a:lnTo>
                    <a:pt x="647128" y="399986"/>
                  </a:lnTo>
                  <a:lnTo>
                    <a:pt x="677291" y="399986"/>
                  </a:lnTo>
                  <a:lnTo>
                    <a:pt x="677291" y="360184"/>
                  </a:lnTo>
                  <a:close/>
                </a:path>
                <a:path w="5571490" h="401320" extrusionOk="0">
                  <a:moveTo>
                    <a:pt x="677291" y="314413"/>
                  </a:moveTo>
                  <a:lnTo>
                    <a:pt x="647128" y="314413"/>
                  </a:lnTo>
                  <a:lnTo>
                    <a:pt x="647128" y="354203"/>
                  </a:lnTo>
                  <a:lnTo>
                    <a:pt x="677291" y="354203"/>
                  </a:lnTo>
                  <a:lnTo>
                    <a:pt x="677291" y="314413"/>
                  </a:lnTo>
                  <a:close/>
                </a:path>
                <a:path w="5571490" h="401320" extrusionOk="0">
                  <a:moveTo>
                    <a:pt x="677291" y="268960"/>
                  </a:moveTo>
                  <a:lnTo>
                    <a:pt x="647128" y="268960"/>
                  </a:lnTo>
                  <a:lnTo>
                    <a:pt x="647128" y="308762"/>
                  </a:lnTo>
                  <a:lnTo>
                    <a:pt x="677291" y="308762"/>
                  </a:lnTo>
                  <a:lnTo>
                    <a:pt x="677291" y="268960"/>
                  </a:lnTo>
                  <a:close/>
                </a:path>
                <a:path w="5571490" h="401320" extrusionOk="0">
                  <a:moveTo>
                    <a:pt x="832434" y="91643"/>
                  </a:moveTo>
                  <a:lnTo>
                    <a:pt x="802271" y="91643"/>
                  </a:lnTo>
                  <a:lnTo>
                    <a:pt x="802271" y="131445"/>
                  </a:lnTo>
                  <a:lnTo>
                    <a:pt x="832434" y="131445"/>
                  </a:lnTo>
                  <a:lnTo>
                    <a:pt x="832434" y="91643"/>
                  </a:lnTo>
                  <a:close/>
                </a:path>
                <a:path w="5571490" h="401320" extrusionOk="0">
                  <a:moveTo>
                    <a:pt x="832434" y="45885"/>
                  </a:moveTo>
                  <a:lnTo>
                    <a:pt x="802271" y="45885"/>
                  </a:lnTo>
                  <a:lnTo>
                    <a:pt x="802271" y="85674"/>
                  </a:lnTo>
                  <a:lnTo>
                    <a:pt x="832434" y="85674"/>
                  </a:lnTo>
                  <a:lnTo>
                    <a:pt x="832434" y="45885"/>
                  </a:lnTo>
                  <a:close/>
                </a:path>
                <a:path w="5571490" h="401320" extrusionOk="0">
                  <a:moveTo>
                    <a:pt x="832434" y="431"/>
                  </a:moveTo>
                  <a:lnTo>
                    <a:pt x="802271" y="431"/>
                  </a:lnTo>
                  <a:lnTo>
                    <a:pt x="802271" y="40220"/>
                  </a:lnTo>
                  <a:lnTo>
                    <a:pt x="832434" y="40220"/>
                  </a:lnTo>
                  <a:lnTo>
                    <a:pt x="832434" y="431"/>
                  </a:lnTo>
                  <a:close/>
                </a:path>
                <a:path w="5571490" h="401320" extrusionOk="0">
                  <a:moveTo>
                    <a:pt x="832700" y="361022"/>
                  </a:moveTo>
                  <a:lnTo>
                    <a:pt x="802538" y="361022"/>
                  </a:lnTo>
                  <a:lnTo>
                    <a:pt x="802538" y="400812"/>
                  </a:lnTo>
                  <a:lnTo>
                    <a:pt x="832700" y="400812"/>
                  </a:lnTo>
                  <a:lnTo>
                    <a:pt x="832700" y="361022"/>
                  </a:lnTo>
                  <a:close/>
                </a:path>
                <a:path w="5571490" h="401320" extrusionOk="0">
                  <a:moveTo>
                    <a:pt x="832700" y="315264"/>
                  </a:moveTo>
                  <a:lnTo>
                    <a:pt x="802538" y="315264"/>
                  </a:lnTo>
                  <a:lnTo>
                    <a:pt x="802538" y="355053"/>
                  </a:lnTo>
                  <a:lnTo>
                    <a:pt x="832700" y="355053"/>
                  </a:lnTo>
                  <a:lnTo>
                    <a:pt x="832700" y="315264"/>
                  </a:lnTo>
                  <a:close/>
                </a:path>
                <a:path w="5571490" h="401320" extrusionOk="0">
                  <a:moveTo>
                    <a:pt x="832700" y="269811"/>
                  </a:moveTo>
                  <a:lnTo>
                    <a:pt x="802538" y="269811"/>
                  </a:lnTo>
                  <a:lnTo>
                    <a:pt x="802538" y="309600"/>
                  </a:lnTo>
                  <a:lnTo>
                    <a:pt x="832700" y="309600"/>
                  </a:lnTo>
                  <a:lnTo>
                    <a:pt x="832700" y="269811"/>
                  </a:lnTo>
                  <a:close/>
                </a:path>
                <a:path w="5571490" h="401320" extrusionOk="0">
                  <a:moveTo>
                    <a:pt x="876630" y="91325"/>
                  </a:moveTo>
                  <a:lnTo>
                    <a:pt x="846467" y="91325"/>
                  </a:lnTo>
                  <a:lnTo>
                    <a:pt x="846467" y="131114"/>
                  </a:lnTo>
                  <a:lnTo>
                    <a:pt x="876630" y="131114"/>
                  </a:lnTo>
                  <a:lnTo>
                    <a:pt x="876630" y="91325"/>
                  </a:lnTo>
                  <a:close/>
                </a:path>
                <a:path w="5571490" h="401320" extrusionOk="0">
                  <a:moveTo>
                    <a:pt x="876630" y="45567"/>
                  </a:moveTo>
                  <a:lnTo>
                    <a:pt x="846467" y="45567"/>
                  </a:lnTo>
                  <a:lnTo>
                    <a:pt x="846467" y="85356"/>
                  </a:lnTo>
                  <a:lnTo>
                    <a:pt x="876630" y="85356"/>
                  </a:lnTo>
                  <a:lnTo>
                    <a:pt x="876630" y="45567"/>
                  </a:lnTo>
                  <a:close/>
                </a:path>
                <a:path w="5571490" h="401320" extrusionOk="0">
                  <a:moveTo>
                    <a:pt x="876630" y="114"/>
                  </a:moveTo>
                  <a:lnTo>
                    <a:pt x="846467" y="114"/>
                  </a:lnTo>
                  <a:lnTo>
                    <a:pt x="846467" y="39916"/>
                  </a:lnTo>
                  <a:lnTo>
                    <a:pt x="876630" y="39916"/>
                  </a:lnTo>
                  <a:lnTo>
                    <a:pt x="876630" y="114"/>
                  </a:lnTo>
                  <a:close/>
                </a:path>
                <a:path w="5571490" h="401320" extrusionOk="0">
                  <a:moveTo>
                    <a:pt x="876896" y="360705"/>
                  </a:moveTo>
                  <a:lnTo>
                    <a:pt x="846721" y="360705"/>
                  </a:lnTo>
                  <a:lnTo>
                    <a:pt x="846721" y="400494"/>
                  </a:lnTo>
                  <a:lnTo>
                    <a:pt x="876896" y="400494"/>
                  </a:lnTo>
                  <a:lnTo>
                    <a:pt x="876896" y="360705"/>
                  </a:lnTo>
                  <a:close/>
                </a:path>
                <a:path w="5571490" h="401320" extrusionOk="0">
                  <a:moveTo>
                    <a:pt x="876896" y="314947"/>
                  </a:moveTo>
                  <a:lnTo>
                    <a:pt x="846721" y="314947"/>
                  </a:lnTo>
                  <a:lnTo>
                    <a:pt x="846721" y="354736"/>
                  </a:lnTo>
                  <a:lnTo>
                    <a:pt x="876896" y="354736"/>
                  </a:lnTo>
                  <a:lnTo>
                    <a:pt x="876896" y="314947"/>
                  </a:lnTo>
                  <a:close/>
                </a:path>
                <a:path w="5571490" h="401320" extrusionOk="0">
                  <a:moveTo>
                    <a:pt x="876896" y="269494"/>
                  </a:moveTo>
                  <a:lnTo>
                    <a:pt x="846721" y="269494"/>
                  </a:lnTo>
                  <a:lnTo>
                    <a:pt x="846721" y="309283"/>
                  </a:lnTo>
                  <a:lnTo>
                    <a:pt x="876896" y="309283"/>
                  </a:lnTo>
                  <a:lnTo>
                    <a:pt x="876896" y="269494"/>
                  </a:lnTo>
                  <a:close/>
                </a:path>
                <a:path w="5571490" h="401320" extrusionOk="0">
                  <a:moveTo>
                    <a:pt x="1034034" y="359791"/>
                  </a:moveTo>
                  <a:lnTo>
                    <a:pt x="1003884" y="359791"/>
                  </a:lnTo>
                  <a:lnTo>
                    <a:pt x="1003884" y="399580"/>
                  </a:lnTo>
                  <a:lnTo>
                    <a:pt x="1034034" y="399580"/>
                  </a:lnTo>
                  <a:lnTo>
                    <a:pt x="1034034" y="359791"/>
                  </a:lnTo>
                  <a:close/>
                </a:path>
                <a:path w="5571490" h="401320" extrusionOk="0">
                  <a:moveTo>
                    <a:pt x="1034034" y="314032"/>
                  </a:moveTo>
                  <a:lnTo>
                    <a:pt x="1003884" y="314032"/>
                  </a:lnTo>
                  <a:lnTo>
                    <a:pt x="1003884" y="353822"/>
                  </a:lnTo>
                  <a:lnTo>
                    <a:pt x="1034034" y="353822"/>
                  </a:lnTo>
                  <a:lnTo>
                    <a:pt x="1034034" y="314032"/>
                  </a:lnTo>
                  <a:close/>
                </a:path>
                <a:path w="5571490" h="401320" extrusionOk="0">
                  <a:moveTo>
                    <a:pt x="1034034" y="268579"/>
                  </a:moveTo>
                  <a:lnTo>
                    <a:pt x="1003884" y="268579"/>
                  </a:lnTo>
                  <a:lnTo>
                    <a:pt x="1003884" y="308368"/>
                  </a:lnTo>
                  <a:lnTo>
                    <a:pt x="1034034" y="308368"/>
                  </a:lnTo>
                  <a:lnTo>
                    <a:pt x="1034034" y="268579"/>
                  </a:lnTo>
                  <a:close/>
                </a:path>
                <a:path w="5571490" h="401320" extrusionOk="0">
                  <a:moveTo>
                    <a:pt x="1034034" y="95046"/>
                  </a:moveTo>
                  <a:lnTo>
                    <a:pt x="1003884" y="95046"/>
                  </a:lnTo>
                  <a:lnTo>
                    <a:pt x="1003884" y="134848"/>
                  </a:lnTo>
                  <a:lnTo>
                    <a:pt x="1034034" y="134848"/>
                  </a:lnTo>
                  <a:lnTo>
                    <a:pt x="1034034" y="95046"/>
                  </a:lnTo>
                  <a:close/>
                </a:path>
                <a:path w="5571490" h="401320" extrusionOk="0">
                  <a:moveTo>
                    <a:pt x="1034034" y="49288"/>
                  </a:moveTo>
                  <a:lnTo>
                    <a:pt x="1003884" y="49288"/>
                  </a:lnTo>
                  <a:lnTo>
                    <a:pt x="1003884" y="89077"/>
                  </a:lnTo>
                  <a:lnTo>
                    <a:pt x="1034034" y="89077"/>
                  </a:lnTo>
                  <a:lnTo>
                    <a:pt x="1034034" y="49288"/>
                  </a:lnTo>
                  <a:close/>
                </a:path>
                <a:path w="5571490" h="401320" extrusionOk="0">
                  <a:moveTo>
                    <a:pt x="1034034" y="3835"/>
                  </a:moveTo>
                  <a:lnTo>
                    <a:pt x="1003884" y="3835"/>
                  </a:lnTo>
                  <a:lnTo>
                    <a:pt x="1003884" y="43624"/>
                  </a:lnTo>
                  <a:lnTo>
                    <a:pt x="1034034" y="43624"/>
                  </a:lnTo>
                  <a:lnTo>
                    <a:pt x="1034034" y="3835"/>
                  </a:lnTo>
                  <a:close/>
                </a:path>
                <a:path w="5571490" h="401320" extrusionOk="0">
                  <a:moveTo>
                    <a:pt x="1078242" y="359473"/>
                  </a:moveTo>
                  <a:lnTo>
                    <a:pt x="1048080" y="359473"/>
                  </a:lnTo>
                  <a:lnTo>
                    <a:pt x="1048080" y="399275"/>
                  </a:lnTo>
                  <a:lnTo>
                    <a:pt x="1078242" y="399275"/>
                  </a:lnTo>
                  <a:lnTo>
                    <a:pt x="1078242" y="359473"/>
                  </a:lnTo>
                  <a:close/>
                </a:path>
                <a:path w="5571490" h="401320" extrusionOk="0">
                  <a:moveTo>
                    <a:pt x="1078242" y="313715"/>
                  </a:moveTo>
                  <a:lnTo>
                    <a:pt x="1048080" y="313715"/>
                  </a:lnTo>
                  <a:lnTo>
                    <a:pt x="1048080" y="353504"/>
                  </a:lnTo>
                  <a:lnTo>
                    <a:pt x="1078242" y="353504"/>
                  </a:lnTo>
                  <a:lnTo>
                    <a:pt x="1078242" y="313715"/>
                  </a:lnTo>
                  <a:close/>
                </a:path>
                <a:path w="5571490" h="401320" extrusionOk="0">
                  <a:moveTo>
                    <a:pt x="1078242" y="268262"/>
                  </a:moveTo>
                  <a:lnTo>
                    <a:pt x="1048080" y="268262"/>
                  </a:lnTo>
                  <a:lnTo>
                    <a:pt x="1048080" y="308063"/>
                  </a:lnTo>
                  <a:lnTo>
                    <a:pt x="1078242" y="308063"/>
                  </a:lnTo>
                  <a:lnTo>
                    <a:pt x="1078242" y="268262"/>
                  </a:lnTo>
                  <a:close/>
                </a:path>
                <a:path w="5571490" h="401320" extrusionOk="0">
                  <a:moveTo>
                    <a:pt x="1078242" y="94742"/>
                  </a:moveTo>
                  <a:lnTo>
                    <a:pt x="1048080" y="94742"/>
                  </a:lnTo>
                  <a:lnTo>
                    <a:pt x="1048080" y="134543"/>
                  </a:lnTo>
                  <a:lnTo>
                    <a:pt x="1078242" y="134543"/>
                  </a:lnTo>
                  <a:lnTo>
                    <a:pt x="1078242" y="94742"/>
                  </a:lnTo>
                  <a:close/>
                </a:path>
                <a:path w="5571490" h="401320" extrusionOk="0">
                  <a:moveTo>
                    <a:pt x="1078242" y="48971"/>
                  </a:moveTo>
                  <a:lnTo>
                    <a:pt x="1048080" y="48971"/>
                  </a:lnTo>
                  <a:lnTo>
                    <a:pt x="1048080" y="88773"/>
                  </a:lnTo>
                  <a:lnTo>
                    <a:pt x="1078242" y="88773"/>
                  </a:lnTo>
                  <a:lnTo>
                    <a:pt x="1078242" y="48971"/>
                  </a:lnTo>
                  <a:close/>
                </a:path>
                <a:path w="5571490" h="401320" extrusionOk="0">
                  <a:moveTo>
                    <a:pt x="1078242" y="3530"/>
                  </a:moveTo>
                  <a:lnTo>
                    <a:pt x="1048080" y="3530"/>
                  </a:lnTo>
                  <a:lnTo>
                    <a:pt x="1048080" y="43319"/>
                  </a:lnTo>
                  <a:lnTo>
                    <a:pt x="1078242" y="43319"/>
                  </a:lnTo>
                  <a:lnTo>
                    <a:pt x="1078242" y="3530"/>
                  </a:lnTo>
                  <a:close/>
                </a:path>
                <a:path w="5571490" h="401320" extrusionOk="0">
                  <a:moveTo>
                    <a:pt x="5527065" y="360908"/>
                  </a:moveTo>
                  <a:lnTo>
                    <a:pt x="5496903" y="360908"/>
                  </a:lnTo>
                  <a:lnTo>
                    <a:pt x="5496903" y="400710"/>
                  </a:lnTo>
                  <a:lnTo>
                    <a:pt x="5527065" y="400710"/>
                  </a:lnTo>
                  <a:lnTo>
                    <a:pt x="5527065" y="360908"/>
                  </a:lnTo>
                  <a:close/>
                </a:path>
                <a:path w="5571490" h="401320" extrusionOk="0">
                  <a:moveTo>
                    <a:pt x="5527065" y="315150"/>
                  </a:moveTo>
                  <a:lnTo>
                    <a:pt x="5496903" y="315150"/>
                  </a:lnTo>
                  <a:lnTo>
                    <a:pt x="5496903" y="354939"/>
                  </a:lnTo>
                  <a:lnTo>
                    <a:pt x="5527065" y="354939"/>
                  </a:lnTo>
                  <a:lnTo>
                    <a:pt x="5527065" y="315150"/>
                  </a:lnTo>
                  <a:close/>
                </a:path>
                <a:path w="5571490" h="401320" extrusionOk="0">
                  <a:moveTo>
                    <a:pt x="5527065" y="269697"/>
                  </a:moveTo>
                  <a:lnTo>
                    <a:pt x="5496903" y="269697"/>
                  </a:lnTo>
                  <a:lnTo>
                    <a:pt x="5496903" y="309486"/>
                  </a:lnTo>
                  <a:lnTo>
                    <a:pt x="5527065" y="309486"/>
                  </a:lnTo>
                  <a:lnTo>
                    <a:pt x="5527065" y="269697"/>
                  </a:lnTo>
                  <a:close/>
                </a:path>
                <a:path w="5571490" h="401320" extrusionOk="0">
                  <a:moveTo>
                    <a:pt x="5571274" y="360603"/>
                  </a:moveTo>
                  <a:lnTo>
                    <a:pt x="5541111" y="360603"/>
                  </a:lnTo>
                  <a:lnTo>
                    <a:pt x="5541111" y="400392"/>
                  </a:lnTo>
                  <a:lnTo>
                    <a:pt x="5571274" y="400392"/>
                  </a:lnTo>
                  <a:lnTo>
                    <a:pt x="5571274" y="360603"/>
                  </a:lnTo>
                  <a:close/>
                </a:path>
                <a:path w="5571490" h="401320" extrusionOk="0">
                  <a:moveTo>
                    <a:pt x="5571274" y="314833"/>
                  </a:moveTo>
                  <a:lnTo>
                    <a:pt x="5541111" y="314833"/>
                  </a:lnTo>
                  <a:lnTo>
                    <a:pt x="5541111" y="354622"/>
                  </a:lnTo>
                  <a:lnTo>
                    <a:pt x="5571274" y="354622"/>
                  </a:lnTo>
                  <a:lnTo>
                    <a:pt x="5571274" y="314833"/>
                  </a:lnTo>
                  <a:close/>
                </a:path>
                <a:path w="5571490" h="401320" extrusionOk="0">
                  <a:moveTo>
                    <a:pt x="5571274" y="269379"/>
                  </a:moveTo>
                  <a:lnTo>
                    <a:pt x="5541111" y="269379"/>
                  </a:lnTo>
                  <a:lnTo>
                    <a:pt x="5541111" y="309181"/>
                  </a:lnTo>
                  <a:lnTo>
                    <a:pt x="5571274" y="309181"/>
                  </a:lnTo>
                  <a:lnTo>
                    <a:pt x="5571274" y="2693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6" name="object 166"/>
            <p:cNvSpPr/>
            <p:nvPr/>
          </p:nvSpPr>
          <p:spPr bwMode="auto">
            <a:xfrm>
              <a:off x="981723" y="5162794"/>
              <a:ext cx="90320" cy="361614"/>
            </a:xfrm>
            <a:custGeom>
              <a:avLst/>
              <a:gdLst>
                <a:gd name="T0" fmla="*/ 76758 w 74930"/>
                <a:gd name="T1" fmla="*/ 56120 h 398779"/>
                <a:gd name="T2" fmla="*/ 0 w 74930"/>
                <a:gd name="T3" fmla="*/ 56120 h 398779"/>
                <a:gd name="T4" fmla="*/ 0 w 74930"/>
                <a:gd name="T5" fmla="*/ 80517 h 398779"/>
                <a:gd name="T6" fmla="*/ 76758 w 74930"/>
                <a:gd name="T7" fmla="*/ 80517 h 398779"/>
                <a:gd name="T8" fmla="*/ 76758 w 74930"/>
                <a:gd name="T9" fmla="*/ 56120 h 398779"/>
                <a:gd name="T10" fmla="*/ 76758 w 74930"/>
                <a:gd name="T11" fmla="*/ 28063 h 398779"/>
                <a:gd name="T12" fmla="*/ 0 w 74930"/>
                <a:gd name="T13" fmla="*/ 28063 h 398779"/>
                <a:gd name="T14" fmla="*/ 0 w 74930"/>
                <a:gd name="T15" fmla="*/ 52468 h 398779"/>
                <a:gd name="T16" fmla="*/ 76758 w 74930"/>
                <a:gd name="T17" fmla="*/ 52468 h 398779"/>
                <a:gd name="T18" fmla="*/ 76758 w 74930"/>
                <a:gd name="T19" fmla="*/ 28063 h 398779"/>
                <a:gd name="T20" fmla="*/ 76758 w 74930"/>
                <a:gd name="T21" fmla="*/ 194 h 398779"/>
                <a:gd name="T22" fmla="*/ 0 w 74930"/>
                <a:gd name="T23" fmla="*/ 194 h 398779"/>
                <a:gd name="T24" fmla="*/ 0 w 74930"/>
                <a:gd name="T25" fmla="*/ 24599 h 398779"/>
                <a:gd name="T26" fmla="*/ 76758 w 74930"/>
                <a:gd name="T27" fmla="*/ 24599 h 398779"/>
                <a:gd name="T28" fmla="*/ 76758 w 74930"/>
                <a:gd name="T29" fmla="*/ 194 h 398779"/>
                <a:gd name="T30" fmla="*/ 189233 w 74930"/>
                <a:gd name="T31" fmla="*/ 55925 h 398779"/>
                <a:gd name="T32" fmla="*/ 112504 w 74930"/>
                <a:gd name="T33" fmla="*/ 55925 h 398779"/>
                <a:gd name="T34" fmla="*/ 112504 w 74930"/>
                <a:gd name="T35" fmla="*/ 80322 h 398779"/>
                <a:gd name="T36" fmla="*/ 189233 w 74930"/>
                <a:gd name="T37" fmla="*/ 80322 h 398779"/>
                <a:gd name="T38" fmla="*/ 189233 w 74930"/>
                <a:gd name="T39" fmla="*/ 55925 h 398779"/>
                <a:gd name="T40" fmla="*/ 189233 w 74930"/>
                <a:gd name="T41" fmla="*/ 27870 h 398779"/>
                <a:gd name="T42" fmla="*/ 112504 w 74930"/>
                <a:gd name="T43" fmla="*/ 27870 h 398779"/>
                <a:gd name="T44" fmla="*/ 112504 w 74930"/>
                <a:gd name="T45" fmla="*/ 52274 h 398779"/>
                <a:gd name="T46" fmla="*/ 189233 w 74930"/>
                <a:gd name="T47" fmla="*/ 52274 h 398779"/>
                <a:gd name="T48" fmla="*/ 189233 w 74930"/>
                <a:gd name="T49" fmla="*/ 27870 h 398779"/>
                <a:gd name="T50" fmla="*/ 189233 w 74930"/>
                <a:gd name="T51" fmla="*/ 0 h 398779"/>
                <a:gd name="T52" fmla="*/ 112504 w 74930"/>
                <a:gd name="T53" fmla="*/ 0 h 398779"/>
                <a:gd name="T54" fmla="*/ 112504 w 74930"/>
                <a:gd name="T55" fmla="*/ 24404 h 398779"/>
                <a:gd name="T56" fmla="*/ 189233 w 74930"/>
                <a:gd name="T57" fmla="*/ 24404 h 398779"/>
                <a:gd name="T58" fmla="*/ 189233 w 74930"/>
                <a:gd name="T59" fmla="*/ 0 h 398779"/>
                <a:gd name="T60" fmla="*/ 189296 w 74930"/>
                <a:gd name="T61" fmla="*/ 219951 h 398779"/>
                <a:gd name="T62" fmla="*/ 112537 w 74930"/>
                <a:gd name="T63" fmla="*/ 219951 h 398779"/>
                <a:gd name="T64" fmla="*/ 112537 w 74930"/>
                <a:gd name="T65" fmla="*/ 244355 h 398779"/>
                <a:gd name="T66" fmla="*/ 189296 w 74930"/>
                <a:gd name="T67" fmla="*/ 244355 h 398779"/>
                <a:gd name="T68" fmla="*/ 189296 w 74930"/>
                <a:gd name="T69" fmla="*/ 219951 h 398779"/>
                <a:gd name="T70" fmla="*/ 189296 w 74930"/>
                <a:gd name="T71" fmla="*/ 191887 h 398779"/>
                <a:gd name="T72" fmla="*/ 112537 w 74930"/>
                <a:gd name="T73" fmla="*/ 191887 h 398779"/>
                <a:gd name="T74" fmla="*/ 112537 w 74930"/>
                <a:gd name="T75" fmla="*/ 216283 h 398779"/>
                <a:gd name="T76" fmla="*/ 189296 w 74930"/>
                <a:gd name="T77" fmla="*/ 216283 h 398779"/>
                <a:gd name="T78" fmla="*/ 189296 w 74930"/>
                <a:gd name="T79" fmla="*/ 191887 h 39877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4930" h="398779" extrusionOk="0">
                  <a:moveTo>
                    <a:pt x="30162" y="91528"/>
                  </a:moveTo>
                  <a:lnTo>
                    <a:pt x="0" y="91528"/>
                  </a:lnTo>
                  <a:lnTo>
                    <a:pt x="0" y="131318"/>
                  </a:lnTo>
                  <a:lnTo>
                    <a:pt x="30162" y="131318"/>
                  </a:lnTo>
                  <a:lnTo>
                    <a:pt x="30162" y="91528"/>
                  </a:lnTo>
                  <a:close/>
                </a:path>
                <a:path w="74930" h="398779" extrusionOk="0">
                  <a:moveTo>
                    <a:pt x="30162" y="45770"/>
                  </a:moveTo>
                  <a:lnTo>
                    <a:pt x="0" y="45770"/>
                  </a:lnTo>
                  <a:lnTo>
                    <a:pt x="0" y="85572"/>
                  </a:lnTo>
                  <a:lnTo>
                    <a:pt x="30162" y="85572"/>
                  </a:lnTo>
                  <a:lnTo>
                    <a:pt x="30162" y="45770"/>
                  </a:lnTo>
                  <a:close/>
                </a:path>
                <a:path w="74930" h="398779" extrusionOk="0">
                  <a:moveTo>
                    <a:pt x="30162" y="317"/>
                  </a:moveTo>
                  <a:lnTo>
                    <a:pt x="0" y="317"/>
                  </a:lnTo>
                  <a:lnTo>
                    <a:pt x="0" y="40119"/>
                  </a:lnTo>
                  <a:lnTo>
                    <a:pt x="30162" y="40119"/>
                  </a:lnTo>
                  <a:lnTo>
                    <a:pt x="30162" y="317"/>
                  </a:lnTo>
                  <a:close/>
                </a:path>
                <a:path w="74930" h="398779" extrusionOk="0">
                  <a:moveTo>
                    <a:pt x="74358" y="91211"/>
                  </a:moveTo>
                  <a:lnTo>
                    <a:pt x="44208" y="91211"/>
                  </a:lnTo>
                  <a:lnTo>
                    <a:pt x="44208" y="131000"/>
                  </a:lnTo>
                  <a:lnTo>
                    <a:pt x="74358" y="131000"/>
                  </a:lnTo>
                  <a:lnTo>
                    <a:pt x="74358" y="91211"/>
                  </a:lnTo>
                  <a:close/>
                </a:path>
                <a:path w="74930" h="398779" extrusionOk="0">
                  <a:moveTo>
                    <a:pt x="74358" y="45453"/>
                  </a:moveTo>
                  <a:lnTo>
                    <a:pt x="44208" y="45453"/>
                  </a:lnTo>
                  <a:lnTo>
                    <a:pt x="44208" y="85255"/>
                  </a:lnTo>
                  <a:lnTo>
                    <a:pt x="74358" y="85255"/>
                  </a:lnTo>
                  <a:lnTo>
                    <a:pt x="74358" y="45453"/>
                  </a:lnTo>
                  <a:close/>
                </a:path>
                <a:path w="74930" h="398779" extrusionOk="0">
                  <a:moveTo>
                    <a:pt x="74358" y="0"/>
                  </a:moveTo>
                  <a:lnTo>
                    <a:pt x="44208" y="0"/>
                  </a:lnTo>
                  <a:lnTo>
                    <a:pt x="44208" y="39801"/>
                  </a:lnTo>
                  <a:lnTo>
                    <a:pt x="74358" y="39801"/>
                  </a:lnTo>
                  <a:lnTo>
                    <a:pt x="74358" y="0"/>
                  </a:lnTo>
                  <a:close/>
                </a:path>
                <a:path w="74930" h="398779" extrusionOk="0">
                  <a:moveTo>
                    <a:pt x="74383" y="358724"/>
                  </a:moveTo>
                  <a:lnTo>
                    <a:pt x="44221" y="358724"/>
                  </a:lnTo>
                  <a:lnTo>
                    <a:pt x="44221" y="398526"/>
                  </a:lnTo>
                  <a:lnTo>
                    <a:pt x="74383" y="398526"/>
                  </a:lnTo>
                  <a:lnTo>
                    <a:pt x="74383" y="358724"/>
                  </a:lnTo>
                  <a:close/>
                </a:path>
                <a:path w="74930" h="398779" extrusionOk="0">
                  <a:moveTo>
                    <a:pt x="74383" y="312953"/>
                  </a:moveTo>
                  <a:lnTo>
                    <a:pt x="44221" y="312953"/>
                  </a:lnTo>
                  <a:lnTo>
                    <a:pt x="44221" y="352742"/>
                  </a:lnTo>
                  <a:lnTo>
                    <a:pt x="74383" y="352742"/>
                  </a:lnTo>
                  <a:lnTo>
                    <a:pt x="74383" y="3129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7" name="object 167"/>
            <p:cNvSpPr/>
            <p:nvPr/>
          </p:nvSpPr>
          <p:spPr bwMode="auto">
            <a:xfrm>
              <a:off x="898352" y="4746223"/>
              <a:ext cx="7377236" cy="1166033"/>
            </a:xfrm>
            <a:custGeom>
              <a:avLst/>
              <a:gdLst>
                <a:gd name="T0" fmla="*/ 5886085 w 6120130"/>
                <a:gd name="T1" fmla="*/ 761308 h 1285875"/>
                <a:gd name="T2" fmla="*/ 0 w 6120130"/>
                <a:gd name="T3" fmla="*/ 761308 h 1285875"/>
                <a:gd name="T4" fmla="*/ 0 w 6120130"/>
                <a:gd name="T5" fmla="*/ 788320 h 1285875"/>
                <a:gd name="T6" fmla="*/ 5886085 w 6120130"/>
                <a:gd name="T7" fmla="*/ 788320 h 1285875"/>
                <a:gd name="T8" fmla="*/ 5886085 w 6120130"/>
                <a:gd name="T9" fmla="*/ 761308 h 1285875"/>
                <a:gd name="T10" fmla="*/ 6485262 w 6120130"/>
                <a:gd name="T11" fmla="*/ 284658 h 1285875"/>
                <a:gd name="T12" fmla="*/ 6373144 w 6120130"/>
                <a:gd name="T13" fmla="*/ 284658 h 1285875"/>
                <a:gd name="T14" fmla="*/ 6373144 w 6120130"/>
                <a:gd name="T15" fmla="*/ 736780 h 1285875"/>
                <a:gd name="T16" fmla="*/ 6485262 w 6120130"/>
                <a:gd name="T17" fmla="*/ 736780 h 1285875"/>
                <a:gd name="T18" fmla="*/ 6485262 w 6120130"/>
                <a:gd name="T19" fmla="*/ 284658 h 1285875"/>
                <a:gd name="T20" fmla="*/ 7023935 w 6120130"/>
                <a:gd name="T21" fmla="*/ 284658 h 1285875"/>
                <a:gd name="T22" fmla="*/ 6911819 w 6120130"/>
                <a:gd name="T23" fmla="*/ 284658 h 1285875"/>
                <a:gd name="T24" fmla="*/ 6911819 w 6120130"/>
                <a:gd name="T25" fmla="*/ 736780 h 1285875"/>
                <a:gd name="T26" fmla="*/ 7023935 w 6120130"/>
                <a:gd name="T27" fmla="*/ 736780 h 1285875"/>
                <a:gd name="T28" fmla="*/ 7023935 w 6120130"/>
                <a:gd name="T29" fmla="*/ 284658 h 1285875"/>
                <a:gd name="T30" fmla="*/ 7559475 w 6120130"/>
                <a:gd name="T31" fmla="*/ 284658 h 1285875"/>
                <a:gd name="T32" fmla="*/ 7447358 w 6120130"/>
                <a:gd name="T33" fmla="*/ 284658 h 1285875"/>
                <a:gd name="T34" fmla="*/ 7447358 w 6120130"/>
                <a:gd name="T35" fmla="*/ 736780 h 1285875"/>
                <a:gd name="T36" fmla="*/ 7559475 w 6120130"/>
                <a:gd name="T37" fmla="*/ 736780 h 1285875"/>
                <a:gd name="T38" fmla="*/ 7559475 w 6120130"/>
                <a:gd name="T39" fmla="*/ 284658 h 1285875"/>
                <a:gd name="T40" fmla="*/ 8093043 w 6120130"/>
                <a:gd name="T41" fmla="*/ 284658 h 1285875"/>
                <a:gd name="T42" fmla="*/ 7980925 w 6120130"/>
                <a:gd name="T43" fmla="*/ 284658 h 1285875"/>
                <a:gd name="T44" fmla="*/ 7980925 w 6120130"/>
                <a:gd name="T45" fmla="*/ 736780 h 1285875"/>
                <a:gd name="T46" fmla="*/ 8093043 w 6120130"/>
                <a:gd name="T47" fmla="*/ 736780 h 1285875"/>
                <a:gd name="T48" fmla="*/ 8093043 w 6120130"/>
                <a:gd name="T49" fmla="*/ 284658 h 1285875"/>
                <a:gd name="T50" fmla="*/ 8627418 w 6120130"/>
                <a:gd name="T51" fmla="*/ 284658 h 1285875"/>
                <a:gd name="T52" fmla="*/ 8515304 w 6120130"/>
                <a:gd name="T53" fmla="*/ 284658 h 1285875"/>
                <a:gd name="T54" fmla="*/ 8515304 w 6120130"/>
                <a:gd name="T55" fmla="*/ 736780 h 1285875"/>
                <a:gd name="T56" fmla="*/ 8627418 w 6120130"/>
                <a:gd name="T57" fmla="*/ 736780 h 1285875"/>
                <a:gd name="T58" fmla="*/ 8627418 w 6120130"/>
                <a:gd name="T59" fmla="*/ 284658 h 1285875"/>
                <a:gd name="T60" fmla="*/ 9159789 w 6120130"/>
                <a:gd name="T61" fmla="*/ 284658 h 1285875"/>
                <a:gd name="T62" fmla="*/ 9047672 w 6120130"/>
                <a:gd name="T63" fmla="*/ 284658 h 1285875"/>
                <a:gd name="T64" fmla="*/ 9047672 w 6120130"/>
                <a:gd name="T65" fmla="*/ 736780 h 1285875"/>
                <a:gd name="T66" fmla="*/ 9159789 w 6120130"/>
                <a:gd name="T67" fmla="*/ 736780 h 1285875"/>
                <a:gd name="T68" fmla="*/ 9159789 w 6120130"/>
                <a:gd name="T69" fmla="*/ 284658 h 1285875"/>
                <a:gd name="T70" fmla="*/ 9307945 w 6120130"/>
                <a:gd name="T71" fmla="*/ 50638 h 1285875"/>
                <a:gd name="T72" fmla="*/ 6243669 w 6120130"/>
                <a:gd name="T73" fmla="*/ 50638 h 1285875"/>
                <a:gd name="T74" fmla="*/ 6243669 w 6120130"/>
                <a:gd name="T75" fmla="*/ 77650 h 1285875"/>
                <a:gd name="T76" fmla="*/ 9307945 w 6120130"/>
                <a:gd name="T77" fmla="*/ 77650 h 1285875"/>
                <a:gd name="T78" fmla="*/ 9307945 w 6120130"/>
                <a:gd name="T79" fmla="*/ 50638 h 1285875"/>
                <a:gd name="T80" fmla="*/ 9500087 w 6120130"/>
                <a:gd name="T81" fmla="*/ 754161 h 1285875"/>
                <a:gd name="T82" fmla="*/ 6051529 w 6120130"/>
                <a:gd name="T83" fmla="*/ 754161 h 1285875"/>
                <a:gd name="T84" fmla="*/ 6051529 w 6120130"/>
                <a:gd name="T85" fmla="*/ 781172 h 1285875"/>
                <a:gd name="T86" fmla="*/ 9500087 w 6120130"/>
                <a:gd name="T87" fmla="*/ 781172 h 1285875"/>
                <a:gd name="T88" fmla="*/ 9500087 w 6120130"/>
                <a:gd name="T89" fmla="*/ 754161 h 1285875"/>
                <a:gd name="T90" fmla="*/ 9500087 w 6120130"/>
                <a:gd name="T91" fmla="*/ 234557 h 1285875"/>
                <a:gd name="T92" fmla="*/ 6051529 w 6120130"/>
                <a:gd name="T93" fmla="*/ 234557 h 1285875"/>
                <a:gd name="T94" fmla="*/ 6051529 w 6120130"/>
                <a:gd name="T95" fmla="*/ 261570 h 1285875"/>
                <a:gd name="T96" fmla="*/ 9500087 w 6120130"/>
                <a:gd name="T97" fmla="*/ 261570 h 1285875"/>
                <a:gd name="T98" fmla="*/ 9500087 w 6120130"/>
                <a:gd name="T99" fmla="*/ 234557 h 1285875"/>
                <a:gd name="T100" fmla="*/ 10200940 w 6120130"/>
                <a:gd name="T101" fmla="*/ 0 h 1285875"/>
                <a:gd name="T102" fmla="*/ 5360889 w 6120130"/>
                <a:gd name="T103" fmla="*/ 0 h 1285875"/>
                <a:gd name="T104" fmla="*/ 5360889 w 6120130"/>
                <a:gd name="T105" fmla="*/ 27013 h 1285875"/>
                <a:gd name="T106" fmla="*/ 10200940 w 6120130"/>
                <a:gd name="T107" fmla="*/ 27013 h 1285875"/>
                <a:gd name="T108" fmla="*/ 10200940 w 6120130"/>
                <a:gd name="T109" fmla="*/ 0 h 1285875"/>
                <a:gd name="T110" fmla="*/ 15574597 w 6120130"/>
                <a:gd name="T111" fmla="*/ 761308 h 1285875"/>
                <a:gd name="T112" fmla="*/ 9665723 w 6120130"/>
                <a:gd name="T113" fmla="*/ 761308 h 1285875"/>
                <a:gd name="T114" fmla="*/ 9665723 w 6120130"/>
                <a:gd name="T115" fmla="*/ 788320 h 1285875"/>
                <a:gd name="T116" fmla="*/ 15574597 w 6120130"/>
                <a:gd name="T117" fmla="*/ 788320 h 1285875"/>
                <a:gd name="T118" fmla="*/ 15574597 w 6120130"/>
                <a:gd name="T119" fmla="*/ 761308 h 128587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120130" h="1285875" extrusionOk="0">
                  <a:moveTo>
                    <a:pt x="2312924" y="1241653"/>
                  </a:moveTo>
                  <a:lnTo>
                    <a:pt x="0" y="1241653"/>
                  </a:lnTo>
                  <a:lnTo>
                    <a:pt x="0" y="1285709"/>
                  </a:lnTo>
                  <a:lnTo>
                    <a:pt x="2312924" y="1285709"/>
                  </a:lnTo>
                  <a:lnTo>
                    <a:pt x="2312924" y="1241653"/>
                  </a:lnTo>
                  <a:close/>
                </a:path>
                <a:path w="6120130" h="1285875" extrusionOk="0">
                  <a:moveTo>
                    <a:pt x="2548369" y="464261"/>
                  </a:moveTo>
                  <a:lnTo>
                    <a:pt x="2504313" y="464261"/>
                  </a:lnTo>
                  <a:lnTo>
                    <a:pt x="2504313" y="1201648"/>
                  </a:lnTo>
                  <a:lnTo>
                    <a:pt x="2548369" y="1201648"/>
                  </a:lnTo>
                  <a:lnTo>
                    <a:pt x="2548369" y="464261"/>
                  </a:lnTo>
                  <a:close/>
                </a:path>
                <a:path w="6120130" h="1285875" extrusionOk="0">
                  <a:moveTo>
                    <a:pt x="2760040" y="464261"/>
                  </a:moveTo>
                  <a:lnTo>
                    <a:pt x="2715984" y="464261"/>
                  </a:lnTo>
                  <a:lnTo>
                    <a:pt x="2715984" y="1201648"/>
                  </a:lnTo>
                  <a:lnTo>
                    <a:pt x="2760040" y="1201648"/>
                  </a:lnTo>
                  <a:lnTo>
                    <a:pt x="2760040" y="464261"/>
                  </a:lnTo>
                  <a:close/>
                </a:path>
                <a:path w="6120130" h="1285875" extrusionOk="0">
                  <a:moveTo>
                    <a:pt x="2970479" y="464261"/>
                  </a:moveTo>
                  <a:lnTo>
                    <a:pt x="2926423" y="464261"/>
                  </a:lnTo>
                  <a:lnTo>
                    <a:pt x="2926423" y="1201648"/>
                  </a:lnTo>
                  <a:lnTo>
                    <a:pt x="2970479" y="1201648"/>
                  </a:lnTo>
                  <a:lnTo>
                    <a:pt x="2970479" y="464261"/>
                  </a:lnTo>
                  <a:close/>
                </a:path>
                <a:path w="6120130" h="1285875" extrusionOk="0">
                  <a:moveTo>
                    <a:pt x="3180143" y="464261"/>
                  </a:moveTo>
                  <a:lnTo>
                    <a:pt x="3136087" y="464261"/>
                  </a:lnTo>
                  <a:lnTo>
                    <a:pt x="3136087" y="1201648"/>
                  </a:lnTo>
                  <a:lnTo>
                    <a:pt x="3180143" y="1201648"/>
                  </a:lnTo>
                  <a:lnTo>
                    <a:pt x="3180143" y="464261"/>
                  </a:lnTo>
                  <a:close/>
                </a:path>
                <a:path w="6120130" h="1285875" extrusionOk="0">
                  <a:moveTo>
                    <a:pt x="3390125" y="464261"/>
                  </a:moveTo>
                  <a:lnTo>
                    <a:pt x="3346069" y="464261"/>
                  </a:lnTo>
                  <a:lnTo>
                    <a:pt x="3346069" y="1201648"/>
                  </a:lnTo>
                  <a:lnTo>
                    <a:pt x="3390125" y="1201648"/>
                  </a:lnTo>
                  <a:lnTo>
                    <a:pt x="3390125" y="464261"/>
                  </a:lnTo>
                  <a:close/>
                </a:path>
                <a:path w="6120130" h="1285875" extrusionOk="0">
                  <a:moveTo>
                    <a:pt x="3599319" y="464261"/>
                  </a:moveTo>
                  <a:lnTo>
                    <a:pt x="3555263" y="464261"/>
                  </a:lnTo>
                  <a:lnTo>
                    <a:pt x="3555263" y="1201648"/>
                  </a:lnTo>
                  <a:lnTo>
                    <a:pt x="3599319" y="1201648"/>
                  </a:lnTo>
                  <a:lnTo>
                    <a:pt x="3599319" y="464261"/>
                  </a:lnTo>
                  <a:close/>
                </a:path>
                <a:path w="6120130" h="1285875" extrusionOk="0">
                  <a:moveTo>
                    <a:pt x="3657536" y="82588"/>
                  </a:moveTo>
                  <a:lnTo>
                    <a:pt x="2453436" y="82588"/>
                  </a:lnTo>
                  <a:lnTo>
                    <a:pt x="2453436" y="126644"/>
                  </a:lnTo>
                  <a:lnTo>
                    <a:pt x="3657536" y="126644"/>
                  </a:lnTo>
                  <a:lnTo>
                    <a:pt x="3657536" y="82588"/>
                  </a:lnTo>
                  <a:close/>
                </a:path>
                <a:path w="6120130" h="1285875" extrusionOk="0">
                  <a:moveTo>
                    <a:pt x="3733038" y="1229995"/>
                  </a:moveTo>
                  <a:lnTo>
                    <a:pt x="2377935" y="1229995"/>
                  </a:lnTo>
                  <a:lnTo>
                    <a:pt x="2377935" y="1274051"/>
                  </a:lnTo>
                  <a:lnTo>
                    <a:pt x="3733038" y="1274051"/>
                  </a:lnTo>
                  <a:lnTo>
                    <a:pt x="3733038" y="1229995"/>
                  </a:lnTo>
                  <a:close/>
                </a:path>
                <a:path w="6120130" h="1285875" extrusionOk="0">
                  <a:moveTo>
                    <a:pt x="3733038" y="382549"/>
                  </a:moveTo>
                  <a:lnTo>
                    <a:pt x="2377935" y="382549"/>
                  </a:lnTo>
                  <a:lnTo>
                    <a:pt x="2377935" y="426605"/>
                  </a:lnTo>
                  <a:lnTo>
                    <a:pt x="3733038" y="426605"/>
                  </a:lnTo>
                  <a:lnTo>
                    <a:pt x="3733038" y="382549"/>
                  </a:lnTo>
                  <a:close/>
                </a:path>
                <a:path w="6120130" h="1285875" extrusionOk="0">
                  <a:moveTo>
                    <a:pt x="4008437" y="0"/>
                  </a:moveTo>
                  <a:lnTo>
                    <a:pt x="2106549" y="0"/>
                  </a:lnTo>
                  <a:lnTo>
                    <a:pt x="2106549" y="44056"/>
                  </a:lnTo>
                  <a:lnTo>
                    <a:pt x="4008437" y="44056"/>
                  </a:lnTo>
                  <a:lnTo>
                    <a:pt x="4008437" y="0"/>
                  </a:lnTo>
                  <a:close/>
                </a:path>
                <a:path w="6120130" h="1285875" extrusionOk="0">
                  <a:moveTo>
                    <a:pt x="6120003" y="1241653"/>
                  </a:moveTo>
                  <a:lnTo>
                    <a:pt x="3798125" y="1241653"/>
                  </a:lnTo>
                  <a:lnTo>
                    <a:pt x="3798125" y="1285709"/>
                  </a:lnTo>
                  <a:lnTo>
                    <a:pt x="6120003" y="1285709"/>
                  </a:lnTo>
                  <a:lnTo>
                    <a:pt x="6120003" y="1241653"/>
                  </a:lnTo>
                  <a:close/>
                </a:path>
              </a:pathLst>
            </a:custGeom>
            <a:solidFill>
              <a:srgbClr val="0083CA"/>
            </a:solidFill>
            <a:ln>
              <a:noFill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888" name="object 168"/>
            <p:cNvSpPr/>
            <p:nvPr/>
          </p:nvSpPr>
          <p:spPr bwMode="auto">
            <a:xfrm>
              <a:off x="908219" y="4682868"/>
              <a:ext cx="7355804" cy="1593290"/>
            </a:xfrm>
            <a:custGeom>
              <a:avLst/>
              <a:gdLst>
                <a:gd name="T0" fmla="*/ 0 w 6102350"/>
                <a:gd name="T1" fmla="*/ 231060 h 1757045"/>
                <a:gd name="T2" fmla="*/ 0 w 6102350"/>
                <a:gd name="T3" fmla="*/ 1077307 h 1757045"/>
                <a:gd name="T4" fmla="*/ 15528313 w 6102350"/>
                <a:gd name="T5" fmla="*/ 1077307 h 1757045"/>
                <a:gd name="T6" fmla="*/ 15528313 w 6102350"/>
                <a:gd name="T7" fmla="*/ 231060 h 1757045"/>
                <a:gd name="T8" fmla="*/ 10423203 w 6102350"/>
                <a:gd name="T9" fmla="*/ 231060 h 1757045"/>
                <a:gd name="T10" fmla="*/ 10423203 w 6102350"/>
                <a:gd name="T11" fmla="*/ 0 h 1757045"/>
                <a:gd name="T12" fmla="*/ 5033486 w 6102350"/>
                <a:gd name="T13" fmla="*/ 0 h 1757045"/>
                <a:gd name="T14" fmla="*/ 5033486 w 6102350"/>
                <a:gd name="T15" fmla="*/ 229838 h 1757045"/>
                <a:gd name="T16" fmla="*/ 0 w 6102350"/>
                <a:gd name="T17" fmla="*/ 231060 h 17570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102350" h="1757045" extrusionOk="0">
                  <a:moveTo>
                    <a:pt x="0" y="376847"/>
                  </a:moveTo>
                  <a:lnTo>
                    <a:pt x="0" y="1757032"/>
                  </a:lnTo>
                  <a:lnTo>
                    <a:pt x="6101816" y="1757032"/>
                  </a:lnTo>
                  <a:lnTo>
                    <a:pt x="6101816" y="376847"/>
                  </a:lnTo>
                  <a:lnTo>
                    <a:pt x="4095775" y="376847"/>
                  </a:lnTo>
                  <a:lnTo>
                    <a:pt x="4095775" y="0"/>
                  </a:lnTo>
                  <a:lnTo>
                    <a:pt x="1977898" y="0"/>
                  </a:lnTo>
                  <a:lnTo>
                    <a:pt x="1977898" y="374853"/>
                  </a:lnTo>
                  <a:lnTo>
                    <a:pt x="0" y="376847"/>
                  </a:lnTo>
                  <a:close/>
                </a:path>
              </a:pathLst>
            </a:custGeom>
            <a:noFill/>
            <a:ln w="20726">
              <a:solidFill>
                <a:srgbClr val="0083CA"/>
              </a:solidFill>
              <a:round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30740" name="Picture 4"/>
          <p:cNvPicPr>
            <a:picLocks noChangeAspect="1" noChangeArrowheads="1"/>
          </p:cNvPicPr>
          <p:nvPr/>
        </p:nvPicPr>
        <p:blipFill>
          <a:blip r:embed="rId41"/>
          <a:stretch/>
        </p:blipFill>
        <p:spPr bwMode="auto">
          <a:xfrm>
            <a:off x="5369082" y="233056"/>
            <a:ext cx="1293813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 bwMode="auto">
          <a:xfrm>
            <a:off x="3788725" y="3169360"/>
            <a:ext cx="4535488" cy="287337"/>
          </a:xfrm>
          <a:prstGeom prst="rect">
            <a:avLst/>
          </a:prstGeom>
          <a:solidFill>
            <a:srgbClr val="0066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42" name="Прямоугольник 12"/>
          <p:cNvSpPr>
            <a:spLocks noChangeArrowheads="1"/>
          </p:cNvSpPr>
          <p:nvPr/>
        </p:nvSpPr>
        <p:spPr bwMode="auto">
          <a:xfrm>
            <a:off x="2178776" y="1663700"/>
            <a:ext cx="7912100" cy="1765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75000"/>
              <a:buFont typeface="Wingdings"/>
              <a:buNone/>
              <a:defRPr/>
            </a:pPr>
            <a:r>
              <a:rPr lang="ru-RU" sz="3200" dirty="0">
                <a:solidFill>
                  <a:schemeClr val="bg1"/>
                </a:solidFill>
              </a:rPr>
              <a:t>СЕВЕРНЫЙ </a:t>
            </a:r>
            <a:endParaRPr dirty="0"/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75000"/>
              <a:buFont typeface="Wingdings"/>
              <a:buNone/>
              <a:defRPr/>
            </a:pPr>
            <a:r>
              <a:rPr lang="ru-RU" sz="3200" dirty="0">
                <a:solidFill>
                  <a:schemeClr val="bg1"/>
                </a:solidFill>
              </a:rPr>
              <a:t>ГОСУДАРСТВЕННЫЙ</a:t>
            </a:r>
            <a:endParaRPr dirty="0"/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75000"/>
              <a:buFont typeface="Wingdings"/>
              <a:buNone/>
              <a:defRPr/>
            </a:pPr>
            <a:r>
              <a:rPr lang="ru-RU" sz="3200" dirty="0">
                <a:solidFill>
                  <a:schemeClr val="bg1"/>
                </a:solidFill>
              </a:rPr>
              <a:t>МЕДИЦИНСКИЙ УНИВЕРСИТЕТ</a:t>
            </a:r>
            <a:endParaRPr dirty="0"/>
          </a:p>
        </p:txBody>
      </p:sp>
      <p:sp>
        <p:nvSpPr>
          <p:cNvPr id="3" name="TextBox 2"/>
          <p:cNvSpPr txBox="1"/>
          <p:nvPr/>
        </p:nvSpPr>
        <p:spPr bwMode="auto">
          <a:xfrm>
            <a:off x="4198900" y="5868988"/>
            <a:ext cx="376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</a:rPr>
              <a:t>г. Архангельск</a:t>
            </a:r>
            <a:endParaRPr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1846333" y="1304843"/>
            <a:ext cx="27459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2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2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2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2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200" b="1" spc="-75">
                <a:solidFill>
                  <a:schemeClr val="bg1"/>
                </a:solidFill>
                <a:latin typeface="Calibri"/>
                <a:cs typeface="Calibri"/>
              </a:rPr>
              <a:t>врач по общей гигиене, врач-эпидемиолог</a:t>
            </a:r>
            <a:endParaRPr lang="ru-RU" sz="22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 dirty="0"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12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-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140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15122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6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лет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924301" y="2307097"/>
            <a:ext cx="24399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defRPr/>
            </a:pPr>
            <a:r>
              <a:rPr lang="ru-RU" sz="2400" b="1" spc="35" dirty="0">
                <a:solidFill>
                  <a:schemeClr val="bg1"/>
                </a:solidFill>
                <a:cs typeface="Calibri"/>
              </a:rPr>
              <a:t>Биология, химия, русский язык</a:t>
            </a:r>
            <a:endParaRPr lang="ru-RU" sz="2400" b="1" spc="35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66707" y="6286032"/>
            <a:ext cx="2301369" cy="369332"/>
          </a:xfrm>
          <a:prstGeom prst="rect">
            <a:avLst/>
          </a:prstGeom>
          <a:solidFill>
            <a:srgbClr val="20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652856" y="2112297"/>
            <a:ext cx="2924197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600" dirty="0">
                <a:latin typeface="Calibri"/>
                <a:cs typeface="Calibri"/>
              </a:rPr>
              <a:t>32.05.01 </a:t>
            </a:r>
            <a:endParaRPr dirty="0"/>
          </a:p>
          <a:p>
            <a:pPr algn="ctr">
              <a:lnSpc>
                <a:spcPct val="90000"/>
              </a:lnSpc>
              <a:defRPr/>
            </a:pPr>
            <a:r>
              <a:rPr lang="ru-RU" sz="2600" dirty="0">
                <a:latin typeface="Calibri"/>
                <a:cs typeface="Calibri"/>
              </a:rPr>
              <a:t> Медико-</a:t>
            </a:r>
            <a:endParaRPr dirty="0"/>
          </a:p>
          <a:p>
            <a:pPr algn="ctr">
              <a:lnSpc>
                <a:spcPct val="90000"/>
              </a:lnSpc>
              <a:defRPr/>
            </a:pPr>
            <a:r>
              <a:rPr lang="ru-RU" sz="2600" dirty="0">
                <a:latin typeface="Calibri"/>
                <a:cs typeface="Calibri"/>
              </a:rPr>
              <a:t>профилактическое </a:t>
            </a:r>
            <a:endParaRPr dirty="0"/>
          </a:p>
          <a:p>
            <a:pPr algn="ctr">
              <a:lnSpc>
                <a:spcPct val="90000"/>
              </a:lnSpc>
              <a:defRPr/>
            </a:pPr>
            <a:r>
              <a:rPr lang="ru-RU" sz="2600" dirty="0">
                <a:latin typeface="Calibri"/>
                <a:cs typeface="Calibri"/>
              </a:rPr>
              <a:t>дело</a:t>
            </a:r>
            <a:endParaRPr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8424" y="2520118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874456" y="1478855"/>
            <a:ext cx="431530" cy="45183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67408" y="5243397"/>
            <a:ext cx="554784" cy="43285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 bwMode="auto">
          <a:xfrm>
            <a:off x="1415479" y="5199197"/>
            <a:ext cx="9721079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Выпускники работают в управлениях  </a:t>
            </a:r>
            <a:r>
              <a:rPr lang="ru-RU" sz="2400" dirty="0" err="1">
                <a:solidFill>
                  <a:schemeClr val="bg1"/>
                </a:solidFill>
                <a:latin typeface="Calibri"/>
                <a:cs typeface="Calibri"/>
              </a:rPr>
              <a:t>Роспотребнадзора</a:t>
            </a: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 в регионах РФ, в центрах  гигиены и эпидемиологии или врачами-эпидемиологами в медицинских организациях, а также в системе </a:t>
            </a:r>
            <a:r>
              <a:rPr lang="ru-RU" sz="2400" dirty="0" smtClean="0">
                <a:solidFill>
                  <a:schemeClr val="bg1"/>
                </a:solidFill>
                <a:latin typeface="Calibri"/>
                <a:cs typeface="Calibri"/>
              </a:rPr>
              <a:t>ФСИН</a:t>
            </a:r>
            <a:endParaRPr lang="ru-RU" sz="24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3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Медицинские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480" y="5759664"/>
            <a:ext cx="1596194" cy="105273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340261" y="1304842"/>
            <a:ext cx="22520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провизор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15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-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132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15122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5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лет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99134" y="2303541"/>
            <a:ext cx="2439908" cy="7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defRPr/>
            </a:pPr>
            <a:r>
              <a:rPr lang="ru-RU" sz="2400" b="1" spc="35" dirty="0">
                <a:solidFill>
                  <a:schemeClr val="bg1"/>
                </a:solidFill>
                <a:cs typeface="Calibri"/>
              </a:rPr>
              <a:t>Биология, химия, русский язык</a:t>
            </a:r>
            <a:endParaRPr lang="ru-RU" sz="2400" b="1" spc="35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35360" y="6292026"/>
            <a:ext cx="2301369" cy="369332"/>
          </a:xfrm>
          <a:prstGeom prst="rect">
            <a:avLst/>
          </a:prstGeom>
          <a:solidFill>
            <a:srgbClr val="20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118409" y="2354765"/>
            <a:ext cx="19069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/>
              <a:t>37.05.01 </a:t>
            </a:r>
            <a:endParaRPr dirty="0"/>
          </a:p>
          <a:p>
            <a:pPr algn="ctr">
              <a:defRPr/>
            </a:pPr>
            <a:r>
              <a:rPr lang="ru-RU" sz="2800" dirty="0" smtClean="0"/>
              <a:t>Фармация</a:t>
            </a:r>
            <a:endParaRPr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8424" y="2520118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936385" y="1517402"/>
            <a:ext cx="325145" cy="39288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67408" y="5201392"/>
            <a:ext cx="554784" cy="43285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 bwMode="auto">
          <a:xfrm>
            <a:off x="1415479" y="5157192"/>
            <a:ext cx="10153128" cy="157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>
                <a:solidFill>
                  <a:schemeClr val="bg1"/>
                </a:solidFill>
                <a:latin typeface="Calibri"/>
                <a:cs typeface="Calibri"/>
              </a:rPr>
              <a:t>Выпускники работают: заведующими аптек, провизорами, провизорами-технологами, провизорами-аналитиками, а также провизорами в логистических  центрах по реализации лекарственных средств;  технологами, химиками-аналитиками, специалистами по разработке новых лекарственных  средств в фармкомпаниях</a:t>
            </a:r>
          </a:p>
        </p:txBody>
      </p:sp>
      <p:sp>
        <p:nvSpPr>
          <p:cNvPr id="37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latin typeface="Calibri"/>
                <a:cs typeface="Calibri"/>
              </a:rPr>
              <a:t>Фармацевтические </a:t>
            </a:r>
            <a:r>
              <a:rPr lang="ru-RU" sz="4000" b="1" dirty="0">
                <a:latin typeface="Calibri"/>
                <a:cs typeface="Calibri"/>
              </a:rPr>
              <a:t>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505" y="4080601"/>
            <a:ext cx="1670773" cy="110192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033052" y="1103787"/>
            <a:ext cx="260072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клинический психолог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10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-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129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24049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5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лет 6 месяцев 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3393394" cy="118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defRPr/>
            </a:pPr>
            <a:r>
              <a:rPr lang="ru-RU" sz="2400" b="1" spc="35" dirty="0" smtClean="0">
                <a:solidFill>
                  <a:schemeClr val="bg1"/>
                </a:solidFill>
                <a:cs typeface="Calibri"/>
              </a:rPr>
              <a:t>Обществознание/ математика, биология</a:t>
            </a:r>
            <a:r>
              <a:rPr lang="ru-RU" sz="2400" b="1" spc="35" dirty="0">
                <a:solidFill>
                  <a:schemeClr val="bg1"/>
                </a:solidFill>
                <a:cs typeface="Calibri"/>
              </a:rPr>
              <a:t>, </a:t>
            </a:r>
            <a:r>
              <a:rPr lang="ru-RU" sz="2400" b="1" spc="35" dirty="0" smtClean="0">
                <a:solidFill>
                  <a:schemeClr val="bg1"/>
                </a:solidFill>
                <a:cs typeface="Calibri"/>
              </a:rPr>
              <a:t>русский </a:t>
            </a:r>
            <a:r>
              <a:rPr lang="ru-RU" sz="2400" b="1" spc="35" dirty="0">
                <a:solidFill>
                  <a:schemeClr val="bg1"/>
                </a:solidFill>
                <a:cs typeface="Calibri"/>
              </a:rPr>
              <a:t>язык</a:t>
            </a:r>
            <a:endParaRPr lang="ru-RU" sz="2400" b="1" spc="35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03956" y="6207146"/>
            <a:ext cx="2301369" cy="369332"/>
          </a:xfrm>
          <a:prstGeom prst="rect">
            <a:avLst/>
          </a:prstGeom>
          <a:solidFill>
            <a:srgbClr val="21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825599" y="2132856"/>
            <a:ext cx="253787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/>
              <a:t>37.05.01 </a:t>
            </a:r>
            <a:endParaRPr dirty="0"/>
          </a:p>
          <a:p>
            <a:pPr algn="ctr">
              <a:defRPr/>
            </a:pPr>
            <a:r>
              <a:rPr lang="ru-RU" sz="2800" dirty="0"/>
              <a:t> Клиническая </a:t>
            </a:r>
            <a:endParaRPr dirty="0"/>
          </a:p>
          <a:p>
            <a:pPr algn="ctr">
              <a:defRPr/>
            </a:pPr>
            <a:r>
              <a:rPr lang="ru-RU" sz="2800" dirty="0"/>
              <a:t>психология</a:t>
            </a:r>
            <a:endParaRPr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8424" y="2520118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897830" y="1465493"/>
            <a:ext cx="390178" cy="46333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67408" y="5157192"/>
            <a:ext cx="554784" cy="432854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 bwMode="auto">
          <a:xfrm>
            <a:off x="1415479" y="5157192"/>
            <a:ext cx="10153128" cy="1281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>
                <a:solidFill>
                  <a:schemeClr val="bg1"/>
                </a:solidFill>
                <a:latin typeface="Calibri"/>
                <a:cs typeface="Calibri"/>
              </a:rPr>
              <a:t>Выпускник трудоустраивается не только в систему государственного и частного здравоохранения и  образования, но и в различные консультативно-диагностические центры, в службы психологической помощи, включая МЧС</a:t>
            </a:r>
          </a:p>
        </p:txBody>
      </p:sp>
      <p:sp>
        <p:nvSpPr>
          <p:cNvPr id="41" name="Заголовок 8"/>
          <p:cNvSpPr>
            <a:spLocks noGrp="1"/>
          </p:cNvSpPr>
          <p:nvPr>
            <p:ph type="title"/>
          </p:nvPr>
        </p:nvSpPr>
        <p:spPr bwMode="auto">
          <a:xfrm>
            <a:off x="2094593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latin typeface="Calibri"/>
                <a:cs typeface="Calibri"/>
              </a:rPr>
              <a:t>Гуманитарные </a:t>
            </a:r>
            <a:r>
              <a:rPr lang="ru-RU" sz="4000" b="1" dirty="0">
                <a:latin typeface="Calibri"/>
                <a:cs typeface="Calibri"/>
              </a:rPr>
              <a:t>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520" y="4185643"/>
            <a:ext cx="1413520" cy="93225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003190" y="1402133"/>
            <a:ext cx="28818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бакалавр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1916662" y="2415252"/>
            <a:ext cx="237925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Очно-заочная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12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61018" y="3562871"/>
            <a:ext cx="2775279" cy="691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Платно – 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10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чел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24049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4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года 6 месяцев 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2439908" cy="118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не ниже среднего общего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52516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63352" y="6153304"/>
            <a:ext cx="2301369" cy="369332"/>
          </a:xfrm>
          <a:prstGeom prst="rect">
            <a:avLst/>
          </a:prstGeom>
          <a:solidFill>
            <a:srgbClr val="21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871642" y="2255559"/>
            <a:ext cx="23709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>
                <a:latin typeface="+mn-lt"/>
                <a:cs typeface="Calibri"/>
              </a:rPr>
              <a:t>37.03.01 </a:t>
            </a:r>
            <a:endParaRPr/>
          </a:p>
          <a:p>
            <a:pPr algn="ctr">
              <a:defRPr/>
            </a:pPr>
            <a:r>
              <a:rPr lang="ru-RU" sz="3200">
                <a:latin typeface="+mn-lt"/>
                <a:cs typeface="Calibri"/>
              </a:rPr>
              <a:t> Психология</a:t>
            </a:r>
            <a:endParaRPr/>
          </a:p>
        </p:txBody>
      </p:sp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897830" y="1465493"/>
            <a:ext cx="390178" cy="4633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081418" y="3517474"/>
            <a:ext cx="420660" cy="42066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80879" y="5156789"/>
            <a:ext cx="554784" cy="432854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 bwMode="auto">
          <a:xfrm>
            <a:off x="1415479" y="5157192"/>
            <a:ext cx="10153128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  трудоустраивается в психологические и психолого-социальные центры, психологические  службы, образовательные учреждения, научно-исследовательские центры, а также учебные  центры организаций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4449139" y="2555103"/>
            <a:ext cx="457762" cy="338119"/>
          </a:xfrm>
          <a:prstGeom prst="rect">
            <a:avLst/>
          </a:prstGeom>
        </p:spPr>
      </p:pic>
      <p:sp>
        <p:nvSpPr>
          <p:cNvPr id="32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275202"/>
            <a:ext cx="8557409" cy="757130"/>
          </a:xfrm>
        </p:spPr>
        <p:txBody>
          <a:bodyPr/>
          <a:lstStyle/>
          <a:p>
            <a:pPr>
              <a:defRPr/>
            </a:pPr>
            <a:r>
              <a:rPr lang="ru-RU" sz="4800" b="1" dirty="0">
                <a:latin typeface="Calibri"/>
                <a:cs typeface="Calibri"/>
              </a:rPr>
              <a:t>Гуманитарные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2" y="5760375"/>
            <a:ext cx="1487488" cy="98104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003190" y="1402133"/>
            <a:ext cx="28818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бакалавр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1916662" y="2415252"/>
            <a:ext cx="237925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Заочная форма обучения</a:t>
            </a:r>
            <a:endParaRPr/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161754" y="3562871"/>
            <a:ext cx="3274543" cy="691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Платно – 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10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24049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4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года 10 месяцев 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2439908" cy="118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не ниже среднего общего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52516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65965" y="6237312"/>
            <a:ext cx="2301369" cy="369332"/>
          </a:xfrm>
          <a:prstGeom prst="rect">
            <a:avLst/>
          </a:prstGeom>
          <a:solidFill>
            <a:srgbClr val="21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374995" y="2098652"/>
            <a:ext cx="34272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latin typeface="Calibri"/>
                <a:cs typeface="Calibri"/>
              </a:rPr>
              <a:t>39.03.02 </a:t>
            </a:r>
            <a:endParaRPr lang="ru-RU" sz="2800" dirty="0" smtClean="0">
              <a:latin typeface="Calibri"/>
              <a:cs typeface="Calibri"/>
            </a:endParaRPr>
          </a:p>
          <a:p>
            <a:pPr algn="ctr">
              <a:defRPr/>
            </a:pPr>
            <a:r>
              <a:rPr lang="ru-RU" sz="2800" dirty="0" smtClean="0">
                <a:latin typeface="Calibri"/>
                <a:cs typeface="Calibri"/>
              </a:rPr>
              <a:t>Социальная </a:t>
            </a:r>
            <a:endParaRPr dirty="0"/>
          </a:p>
          <a:p>
            <a:pPr algn="ctr">
              <a:defRPr/>
            </a:pPr>
            <a:r>
              <a:rPr lang="ru-RU" sz="2800" dirty="0">
                <a:latin typeface="Calibri"/>
                <a:cs typeface="Calibri"/>
              </a:rPr>
              <a:t>работа</a:t>
            </a:r>
          </a:p>
        </p:txBody>
      </p:sp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7081418" y="3517474"/>
            <a:ext cx="420660" cy="4206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3106289" y="3532319"/>
            <a:ext cx="17015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alibri"/>
                <a:cs typeface="Calibri"/>
              </a:rPr>
              <a:t>Бюджет – </a:t>
            </a:r>
            <a:endParaRPr/>
          </a:p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Calibri"/>
                <a:cs typeface="Calibri"/>
              </a:rPr>
              <a:t>12 чел.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927672" y="1489832"/>
            <a:ext cx="361792" cy="4081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427782" y="2572320"/>
            <a:ext cx="457240" cy="341406"/>
          </a:xfrm>
          <a:prstGeom prst="rect">
            <a:avLst/>
          </a:prstGeom>
        </p:spPr>
      </p:pic>
      <p:sp>
        <p:nvSpPr>
          <p:cNvPr id="32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Гуманитарные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749422" y="5157192"/>
            <a:ext cx="554784" cy="432854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 bwMode="auto">
          <a:xfrm>
            <a:off x="1415479" y="5157192"/>
            <a:ext cx="101531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 трудоустраивается в отделы по работе с гражданами и молодежью, образовательные учреждения, в медицинские и реабилитационные центры или  продолжает обучение в </a:t>
            </a:r>
            <a:r>
              <a:rPr lang="ru-RU" sz="2400" dirty="0" smtClean="0">
                <a:solidFill>
                  <a:schemeClr val="bg1"/>
                </a:solidFill>
                <a:latin typeface="Calibri"/>
                <a:cs typeface="Calibri"/>
              </a:rPr>
              <a:t>магистратуре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938" y="5805264"/>
            <a:ext cx="1572062" cy="103682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003190" y="1402133"/>
            <a:ext cx="28818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бакалавр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1904468" y="2533438"/>
            <a:ext cx="237925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Заочная форма обучения</a:t>
            </a:r>
            <a:endParaRPr/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161754" y="3562871"/>
            <a:ext cx="3274543" cy="691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Платно – 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40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24049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4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года 10 месяцев 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2439908" cy="118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не ниже среднего общего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52516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65965" y="6237312"/>
            <a:ext cx="2301369" cy="369332"/>
          </a:xfrm>
          <a:prstGeom prst="rect">
            <a:avLst/>
          </a:prstGeom>
          <a:solidFill>
            <a:srgbClr val="21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727848" y="1739960"/>
            <a:ext cx="265075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400" dirty="0"/>
              <a:t>49.03.02</a:t>
            </a:r>
            <a:r>
              <a:rPr lang="ru-RU" sz="2800" dirty="0"/>
              <a:t> </a:t>
            </a:r>
          </a:p>
          <a:p>
            <a:pPr algn="ctr">
              <a:defRPr/>
            </a:pPr>
            <a:r>
              <a:rPr lang="ru-RU" sz="2000" dirty="0"/>
              <a:t> Физическая культура для лиц с отклонениями в состоянии здоровья (АФК) </a:t>
            </a:r>
          </a:p>
        </p:txBody>
      </p:sp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711579" y="1439251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7081418" y="3517474"/>
            <a:ext cx="420660" cy="4206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427385" y="2573535"/>
            <a:ext cx="457240" cy="3414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870016" y="1514035"/>
            <a:ext cx="457861" cy="328201"/>
          </a:xfrm>
          <a:prstGeom prst="rect">
            <a:avLst/>
          </a:prstGeom>
        </p:spPr>
      </p:pic>
      <p:sp>
        <p:nvSpPr>
          <p:cNvPr id="31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Гуманитарные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749422" y="5157192"/>
            <a:ext cx="554784" cy="432854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 bwMode="auto">
          <a:xfrm>
            <a:off x="1415479" y="5157192"/>
            <a:ext cx="101531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 трудоустраивается в образовательные  организации, в реабилитационные центры организаций здравоохранения и учреждений социального обслуживания </a:t>
            </a:r>
            <a:r>
              <a:rPr lang="ru-RU" sz="2400" dirty="0" smtClean="0">
                <a:solidFill>
                  <a:schemeClr val="bg1"/>
                </a:solidFill>
                <a:latin typeface="Calibri"/>
                <a:cs typeface="Calibri"/>
              </a:rPr>
              <a:t>населения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5850534"/>
            <a:ext cx="1526757" cy="10069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003190" y="1402133"/>
            <a:ext cx="28818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бакалавр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1916662" y="2415252"/>
            <a:ext cx="237925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Очно-заочная форма обучения</a:t>
            </a:r>
            <a:endParaRPr/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363473" y="3550984"/>
            <a:ext cx="3274543" cy="691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Платно –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по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15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чел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24049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 dirty="0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4 </a:t>
            </a:r>
            <a:r>
              <a:rPr lang="ru-RU" sz="2400" b="1" dirty="0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года 6 месяцев </a:t>
            </a:r>
            <a:endParaRPr dirty="0"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2439908" cy="118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не ниже среднего общего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52516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solidFill>
                  <a:prstClr val="white"/>
                </a:solidFill>
                <a:latin typeface="Oswald Light"/>
              </a:rPr>
              <a:t>38</a:t>
            </a:r>
            <a:endParaRPr lang="ru-RU" sz="1350" dirty="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65965" y="6237312"/>
            <a:ext cx="2301369" cy="369332"/>
          </a:xfrm>
          <a:prstGeom prst="rect">
            <a:avLst/>
          </a:prstGeom>
          <a:solidFill>
            <a:srgbClr val="21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993497" y="1891157"/>
            <a:ext cx="229421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 smtClean="0"/>
              <a:t>38.03.01 </a:t>
            </a:r>
          </a:p>
          <a:p>
            <a:pPr algn="ctr">
              <a:defRPr/>
            </a:pPr>
            <a:r>
              <a:rPr lang="ru-RU" sz="2800" dirty="0" smtClean="0"/>
              <a:t>Экономика</a:t>
            </a:r>
          </a:p>
          <a:p>
            <a:pPr algn="ctr">
              <a:defRPr/>
            </a:pPr>
            <a:r>
              <a:rPr lang="ru-RU" sz="2800" dirty="0" smtClean="0"/>
              <a:t>38.03.02 </a:t>
            </a:r>
            <a:endParaRPr lang="ru-RU" sz="2800" dirty="0"/>
          </a:p>
          <a:p>
            <a:pPr algn="ctr">
              <a:defRPr/>
            </a:pPr>
            <a:r>
              <a:rPr lang="ru-RU" sz="2800" dirty="0" smtClean="0"/>
              <a:t>Менеджмент</a:t>
            </a:r>
            <a:endParaRPr lang="ru-RU" sz="2800" dirty="0"/>
          </a:p>
        </p:txBody>
      </p:sp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7081418" y="3517474"/>
            <a:ext cx="420660" cy="42066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49422" y="5157192"/>
            <a:ext cx="554784" cy="432854"/>
          </a:xfrm>
          <a:prstGeom prst="rect">
            <a:avLst/>
          </a:prstGeom>
          <a:noFill/>
        </p:spPr>
      </p:pic>
      <p:sp>
        <p:nvSpPr>
          <p:cNvPr id="37" name="TextBox 36"/>
          <p:cNvSpPr txBox="1"/>
          <p:nvPr/>
        </p:nvSpPr>
        <p:spPr bwMode="auto">
          <a:xfrm>
            <a:off x="1415479" y="5157192"/>
            <a:ext cx="101531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Сфера деятельности выпускника: экономические, финансовые, маркетинговые и аналитические службы  организаций различных отраслей, сфер и форм  собственности, в т. ч. и в сфере </a:t>
            </a:r>
            <a:r>
              <a:rPr lang="ru-RU" sz="2400" dirty="0" smtClean="0">
                <a:solidFill>
                  <a:schemeClr val="bg1"/>
                </a:solidFill>
                <a:latin typeface="Calibri"/>
                <a:cs typeface="Calibri"/>
              </a:rPr>
              <a:t>здравоохранения</a:t>
            </a:r>
            <a:endParaRPr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906793" y="1522699"/>
            <a:ext cx="428609" cy="4286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4437166" y="2574725"/>
            <a:ext cx="457240" cy="341406"/>
          </a:xfrm>
          <a:prstGeom prst="rect">
            <a:avLst/>
          </a:prstGeom>
        </p:spPr>
      </p:pic>
      <p:sp>
        <p:nvSpPr>
          <p:cNvPr id="31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latin typeface="Calibri"/>
                <a:cs typeface="Calibri"/>
              </a:rPr>
              <a:t>Экономические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156" y="5888718"/>
            <a:ext cx="1406844" cy="92785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558131" y="1364106"/>
            <a:ext cx="22520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фельдшер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25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–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3,38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2" y="1494026"/>
            <a:ext cx="34850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2 года 10 месяцев</a:t>
            </a:r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243990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среднее общее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35360" y="6292026"/>
            <a:ext cx="2301369" cy="369332"/>
          </a:xfrm>
          <a:prstGeom prst="rect">
            <a:avLst/>
          </a:prstGeom>
          <a:solidFill>
            <a:srgbClr val="20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747282" y="2300992"/>
            <a:ext cx="268214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/>
              <a:t>31.02.01 </a:t>
            </a:r>
          </a:p>
          <a:p>
            <a:pPr algn="ctr">
              <a:defRPr/>
            </a:pPr>
            <a:r>
              <a:rPr lang="ru-RU" sz="2800" dirty="0"/>
              <a:t>Лечебное дело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6272" y="2539094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sp>
        <p:nvSpPr>
          <p:cNvPr id="38" name="Заголовок 8"/>
          <p:cNvSpPr>
            <a:spLocks noGrp="1"/>
          </p:cNvSpPr>
          <p:nvPr>
            <p:ph type="title"/>
          </p:nvPr>
        </p:nvSpPr>
        <p:spPr bwMode="auto">
          <a:xfrm>
            <a:off x="1570901" y="16446"/>
            <a:ext cx="9709675" cy="1200329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Среднее профессиональное образование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399772" y="142724"/>
            <a:ext cx="943700" cy="94815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214190" y="5085184"/>
            <a:ext cx="554784" cy="43285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 bwMode="auto">
          <a:xfrm>
            <a:off x="818295" y="5085184"/>
            <a:ext cx="11326377" cy="172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200" dirty="0">
                <a:solidFill>
                  <a:schemeClr val="bg1"/>
                </a:solidFill>
                <a:latin typeface="Calibri"/>
                <a:cs typeface="Calibri"/>
              </a:rPr>
              <a:t>Выпускники работают: в фельдшерско-акушерском </a:t>
            </a:r>
            <a:r>
              <a:rPr lang="ru-RU" sz="2200" dirty="0" smtClean="0">
                <a:solidFill>
                  <a:schemeClr val="bg1"/>
                </a:solidFill>
                <a:latin typeface="Calibri"/>
                <a:cs typeface="Calibri"/>
              </a:rPr>
              <a:t>пункте; </a:t>
            </a:r>
            <a:r>
              <a:rPr lang="ru-RU" sz="2200" dirty="0">
                <a:solidFill>
                  <a:schemeClr val="bg1"/>
                </a:solidFill>
                <a:latin typeface="Calibri"/>
                <a:cs typeface="Calibri"/>
              </a:rPr>
              <a:t>на станции скорой медицинской </a:t>
            </a:r>
            <a:r>
              <a:rPr lang="ru-RU" sz="2200" dirty="0" smtClean="0">
                <a:solidFill>
                  <a:schemeClr val="bg1"/>
                </a:solidFill>
                <a:latin typeface="Calibri"/>
                <a:cs typeface="Calibri"/>
              </a:rPr>
              <a:t>помощи; </a:t>
            </a:r>
            <a:r>
              <a:rPr lang="ru-RU" sz="2200" dirty="0">
                <a:solidFill>
                  <a:schemeClr val="bg1"/>
                </a:solidFill>
                <a:latin typeface="Calibri"/>
                <a:cs typeface="Calibri"/>
              </a:rPr>
              <a:t>в центре медицины катастроф; в воинской части (санчасть); в здравпункте железнодорожных станций, автовокзалов, аэропортов, школ, детских садов, предприятий и заводов, в клиниках и больницах. Там фельдшера становятся помощниками врачей, </a:t>
            </a:r>
            <a:r>
              <a:rPr lang="ru-RU" sz="2200" dirty="0" smtClean="0">
                <a:solidFill>
                  <a:schemeClr val="bg1"/>
                </a:solidFill>
                <a:latin typeface="Calibri"/>
                <a:cs typeface="Calibri"/>
              </a:rPr>
              <a:t>работают </a:t>
            </a:r>
            <a:r>
              <a:rPr lang="ru-RU" sz="2200" dirty="0">
                <a:solidFill>
                  <a:schemeClr val="bg1"/>
                </a:solidFill>
                <a:latin typeface="Calibri"/>
                <a:cs typeface="Calibri"/>
              </a:rPr>
              <a:t>в кабинетах физиотерапии, прививочных кабинетах, на станциях и в кабинетах сбора анализов и т.д.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4837676" y="1486961"/>
            <a:ext cx="511192" cy="4170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7" y="4235389"/>
            <a:ext cx="1294732" cy="85391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559794" y="1124744"/>
            <a:ext cx="4240062" cy="664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lnSpc>
                <a:spcPct val="90000"/>
              </a:lnSpc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2400" b="1" spc="-85" dirty="0">
                <a:solidFill>
                  <a:schemeClr val="bg1"/>
                </a:solidFill>
                <a:latin typeface="Calibri"/>
                <a:cs typeface="Calibri"/>
              </a:rPr>
              <a:t>Квалификация </a:t>
            </a:r>
            <a:r>
              <a:rPr lang="ru-RU" sz="2400" b="1" spc="-204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 dirty="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 dirty="0">
                <a:solidFill>
                  <a:schemeClr val="bg1"/>
                </a:solidFill>
                <a:latin typeface="Calibri"/>
                <a:cs typeface="Calibri"/>
              </a:rPr>
              <a:t>  </a:t>
            </a:r>
            <a:r>
              <a:rPr lang="ru-RU" sz="2400" b="1" dirty="0">
                <a:solidFill>
                  <a:schemeClr val="bg1"/>
                </a:solidFill>
                <a:latin typeface="Calibri"/>
                <a:cs typeface="Calibri"/>
              </a:rPr>
              <a:t>медицинская </a:t>
            </a:r>
            <a:r>
              <a:rPr lang="ru-RU" sz="2400" b="1" dirty="0" smtClean="0">
                <a:solidFill>
                  <a:schemeClr val="bg1"/>
                </a:solidFill>
                <a:latin typeface="Calibri"/>
                <a:cs typeface="Calibri"/>
              </a:rPr>
              <a:t>сестра/медицинский брат</a:t>
            </a:r>
            <a:endParaRPr lang="ru-RU" sz="24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3075410" y="3576412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20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–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3,73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412019" y="1494500"/>
            <a:ext cx="25489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1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год 10 месяцев</a:t>
            </a:r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902598" y="2387384"/>
            <a:ext cx="243990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среднее общее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90478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516689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35360" y="6292026"/>
            <a:ext cx="2301369" cy="369332"/>
          </a:xfrm>
          <a:prstGeom prst="rect">
            <a:avLst/>
          </a:prstGeom>
          <a:solidFill>
            <a:srgbClr val="20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883136" y="2166748"/>
            <a:ext cx="23649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/>
              <a:t>34.02.01 </a:t>
            </a:r>
          </a:p>
          <a:p>
            <a:pPr algn="ctr">
              <a:defRPr/>
            </a:pPr>
            <a:r>
              <a:rPr lang="ru-RU" sz="2400" dirty="0"/>
              <a:t>Сестринское дело</a:t>
            </a:r>
            <a:endParaRPr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44562" y="2528990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37452" y="2564305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559794" y="5315776"/>
            <a:ext cx="554784" cy="43285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 bwMode="auto">
          <a:xfrm>
            <a:off x="1239258" y="5315776"/>
            <a:ext cx="10113326" cy="98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>
                <a:solidFill>
                  <a:schemeClr val="bg1"/>
                </a:solidFill>
                <a:latin typeface="+mn-lt"/>
              </a:rPr>
              <a:t>Выпускники работают в районных и участковых больницах, социальных организациях, образовательных организациях, сельских фельдшерско-акушерских пунктах, частных клиниках</a:t>
            </a:r>
            <a:endParaRPr lang="ru-RU" sz="2200">
              <a:solidFill>
                <a:schemeClr val="bg1"/>
              </a:solidFill>
              <a:latin typeface="+mn-lt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885872" y="1486706"/>
            <a:ext cx="420660" cy="469433"/>
          </a:xfrm>
          <a:prstGeom prst="rect">
            <a:avLst/>
          </a:prstGeom>
        </p:spPr>
      </p:pic>
      <p:sp>
        <p:nvSpPr>
          <p:cNvPr id="37" name="Заголовок 8"/>
          <p:cNvSpPr>
            <a:spLocks noGrp="1"/>
          </p:cNvSpPr>
          <p:nvPr>
            <p:ph type="title"/>
          </p:nvPr>
        </p:nvSpPr>
        <p:spPr bwMode="auto">
          <a:xfrm>
            <a:off x="1570901" y="16446"/>
            <a:ext cx="9709675" cy="1200329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Среднее профессиональное образование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399772" y="142724"/>
            <a:ext cx="943700" cy="94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934" y="6012500"/>
            <a:ext cx="1238725" cy="816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408500" y="1578495"/>
            <a:ext cx="42400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2400" b="1" spc="-85" dirty="0">
                <a:solidFill>
                  <a:schemeClr val="bg1"/>
                </a:solidFill>
                <a:latin typeface="Calibri"/>
                <a:cs typeface="Calibri"/>
              </a:rPr>
              <a:t>Квалификация </a:t>
            </a:r>
            <a:r>
              <a:rPr lang="ru-RU" sz="2400" b="1" spc="-204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 dirty="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 dirty="0">
                <a:solidFill>
                  <a:schemeClr val="bg1"/>
                </a:solidFill>
                <a:latin typeface="Calibri"/>
                <a:cs typeface="Calibri"/>
              </a:rPr>
              <a:t>  </a:t>
            </a:r>
            <a:r>
              <a:rPr lang="ru-RU" sz="2400" b="1" dirty="0" smtClean="0">
                <a:solidFill>
                  <a:schemeClr val="bg1"/>
                </a:solidFill>
                <a:latin typeface="Calibri"/>
                <a:cs typeface="Calibri"/>
              </a:rPr>
              <a:t>зубной техник</a:t>
            </a:r>
            <a:endParaRPr lang="ru-RU" sz="24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7539587" y="3578185"/>
            <a:ext cx="3029205" cy="37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Платно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–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12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412019" y="1494500"/>
            <a:ext cx="25489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 dirty="0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1</a:t>
            </a:r>
            <a:r>
              <a:rPr lang="en-US" sz="2400" b="1" dirty="0" smtClean="0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 </a:t>
            </a:r>
            <a:r>
              <a:rPr lang="ru-RU" sz="2400" b="1" dirty="0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год 10 месяцев</a:t>
            </a:r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243990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среднее общее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35360" y="6292026"/>
            <a:ext cx="2301369" cy="369332"/>
          </a:xfrm>
          <a:prstGeom prst="rect">
            <a:avLst/>
          </a:prstGeom>
          <a:solidFill>
            <a:srgbClr val="20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929373" y="2156663"/>
            <a:ext cx="2371162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 smtClean="0"/>
              <a:t>31.02.05 </a:t>
            </a:r>
            <a:endParaRPr lang="ru-RU" sz="2400" dirty="0" smtClean="0"/>
          </a:p>
          <a:p>
            <a:pPr algn="ctr">
              <a:defRPr/>
            </a:pPr>
            <a:r>
              <a:rPr lang="ru-RU" sz="2300" dirty="0" smtClean="0"/>
              <a:t>Стоматология </a:t>
            </a:r>
            <a:endParaRPr sz="2300" dirty="0"/>
          </a:p>
          <a:p>
            <a:pPr algn="ctr">
              <a:defRPr/>
            </a:pPr>
            <a:r>
              <a:rPr lang="ru-RU" sz="2300" dirty="0" smtClean="0"/>
              <a:t>ортопедическая</a:t>
            </a:r>
            <a:endParaRPr sz="23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6272" y="2539094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90016" y="5454241"/>
            <a:ext cx="554784" cy="43285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 bwMode="auto">
          <a:xfrm>
            <a:off x="1239258" y="5454241"/>
            <a:ext cx="10113326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Специалист, который занимается изготовлением, ремонтом и коррекцией съёмных и несъёмных зубных протезов, </a:t>
            </a:r>
            <a:r>
              <a:rPr lang="ru-RU" sz="2400" dirty="0" err="1">
                <a:solidFill>
                  <a:schemeClr val="bg1"/>
                </a:solidFill>
                <a:latin typeface="Calibri"/>
                <a:cs typeface="Calibri"/>
              </a:rPr>
              <a:t>ортодонтических</a:t>
            </a: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 конструкций.</a:t>
            </a:r>
            <a:endParaRPr lang="ru-RU" sz="24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914036" y="1497575"/>
            <a:ext cx="377872" cy="422327"/>
          </a:xfrm>
          <a:prstGeom prst="rect">
            <a:avLst/>
          </a:prstGeom>
        </p:spPr>
      </p:pic>
      <p:sp>
        <p:nvSpPr>
          <p:cNvPr id="37" name="Заголовок 8"/>
          <p:cNvSpPr>
            <a:spLocks noGrp="1"/>
          </p:cNvSpPr>
          <p:nvPr>
            <p:ph type="title"/>
          </p:nvPr>
        </p:nvSpPr>
        <p:spPr bwMode="auto">
          <a:xfrm>
            <a:off x="1570901" y="16446"/>
            <a:ext cx="9709675" cy="1200329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Среднее профессиональное образование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399772" y="142724"/>
            <a:ext cx="943700" cy="94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2" y="5852211"/>
            <a:ext cx="1487488" cy="98104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23" name="AutoShape 14" descr="ÐÐ°ÑÑÐ¸Ð½ÐºÐ¸ Ð¿Ð¾ Ð·Ð°Ð¿ÑÐ¾ÑÑ Ð°ÐºÐ°Ð´ÐµÐ¼Ð¸ÑÐµÑÐºÐ°Ñ ÑÐ°Ð¿Ð¾ÑÐºÐ°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sz="1800">
              <a:latin typeface="Tahom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84032" y="1556792"/>
            <a:ext cx="56166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+mn-lt"/>
              </a:rPr>
              <a:t>16 декабря 1932 года – создание Архангельского государственного медицинского института (АГМИ)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+mn-lt"/>
              </a:rPr>
              <a:t>1994 год - Архангельская государственная медицинская академия (АГМА)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+mn-lt"/>
              </a:rPr>
              <a:t>9 октября 2000 года - Северный государственный медицинский университет (СГМУ)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50" y="1574722"/>
            <a:ext cx="6037242" cy="52832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50" y="-31844"/>
            <a:ext cx="12205250" cy="160656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65797" y="108596"/>
            <a:ext cx="112262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Северный государственный медицинский университет –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подготовка высококвалифицированных кадров для всей России </a:t>
            </a:r>
            <a:endParaRPr lang="ru-RU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55" y="155747"/>
            <a:ext cx="804742" cy="81083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5737381"/>
            <a:ext cx="1559496" cy="102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4270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1207866" y="1124744"/>
            <a:ext cx="42400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2400" b="1" spc="-85" dirty="0">
                <a:solidFill>
                  <a:schemeClr val="bg1"/>
                </a:solidFill>
                <a:latin typeface="Calibri"/>
                <a:cs typeface="Calibri"/>
              </a:rPr>
              <a:t>Квалификация </a:t>
            </a:r>
            <a:r>
              <a:rPr lang="ru-RU" sz="2400" b="1" spc="-204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 dirty="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 dirty="0">
                <a:solidFill>
                  <a:schemeClr val="bg1"/>
                </a:solidFill>
                <a:latin typeface="Calibri"/>
                <a:cs typeface="Calibri"/>
              </a:rPr>
              <a:t>  </a:t>
            </a:r>
            <a:r>
              <a:rPr lang="ru-RU" sz="2400" b="1" dirty="0">
                <a:solidFill>
                  <a:schemeClr val="bg1"/>
                </a:solidFill>
                <a:latin typeface="Calibri"/>
                <a:cs typeface="Calibri"/>
              </a:rPr>
              <a:t>гигиенист стоматологический</a:t>
            </a: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15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–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4,41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412019" y="1494500"/>
            <a:ext cx="25489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1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год 10 месяцев</a:t>
            </a:r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104528"/>
            <a:ext cx="243990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Образование - среднее общее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35360" y="6292026"/>
            <a:ext cx="2301369" cy="369332"/>
          </a:xfrm>
          <a:prstGeom prst="rect">
            <a:avLst/>
          </a:prstGeom>
          <a:solidFill>
            <a:srgbClr val="20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687319" y="2156663"/>
            <a:ext cx="28552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/>
              <a:t>31.02.06 </a:t>
            </a:r>
            <a:endParaRPr lang="ru-RU" sz="2400" dirty="0" smtClean="0"/>
          </a:p>
          <a:p>
            <a:pPr algn="ctr">
              <a:defRPr/>
            </a:pPr>
            <a:r>
              <a:rPr lang="ru-RU" sz="2300" dirty="0" smtClean="0"/>
              <a:t>Стоматология </a:t>
            </a:r>
            <a:endParaRPr sz="2300" dirty="0"/>
          </a:p>
          <a:p>
            <a:pPr algn="ctr">
              <a:defRPr/>
            </a:pPr>
            <a:r>
              <a:rPr lang="ru-RU" sz="2300" dirty="0"/>
              <a:t>профилактическая</a:t>
            </a:r>
            <a:endParaRPr sz="23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6272" y="2539094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90016" y="5454241"/>
            <a:ext cx="554784" cy="43285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 bwMode="auto">
          <a:xfrm>
            <a:off x="1239258" y="5454241"/>
            <a:ext cx="10113326" cy="690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Выпускники работают в частных и муниципальных стоматологических клиниках, занимая должность гигиениста, </a:t>
            </a:r>
            <a:r>
              <a:rPr lang="ru-RU" sz="2400" dirty="0" err="1" smtClean="0">
                <a:solidFill>
                  <a:schemeClr val="bg1"/>
                </a:solidFill>
                <a:latin typeface="Calibri"/>
                <a:cs typeface="Calibri"/>
              </a:rPr>
              <a:t>пародонтолога</a:t>
            </a:r>
            <a:endParaRPr lang="ru-RU" sz="2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914036" y="1497575"/>
            <a:ext cx="377872" cy="422327"/>
          </a:xfrm>
          <a:prstGeom prst="rect">
            <a:avLst/>
          </a:prstGeom>
        </p:spPr>
      </p:pic>
      <p:sp>
        <p:nvSpPr>
          <p:cNvPr id="37" name="Заголовок 8"/>
          <p:cNvSpPr>
            <a:spLocks noGrp="1"/>
          </p:cNvSpPr>
          <p:nvPr>
            <p:ph type="title"/>
          </p:nvPr>
        </p:nvSpPr>
        <p:spPr bwMode="auto">
          <a:xfrm>
            <a:off x="1570901" y="16446"/>
            <a:ext cx="9709675" cy="1200329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Среднее профессиональное образование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399772" y="142724"/>
            <a:ext cx="943700" cy="94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44" y="6003798"/>
            <a:ext cx="1214649" cy="80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5707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2855640" y="332656"/>
            <a:ext cx="6408712" cy="595312"/>
          </a:xfrm>
        </p:spPr>
        <p:txBody>
          <a:bodyPr rtlCol="0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66B3"/>
                </a:solidFill>
                <a:latin typeface="+mn-lt"/>
              </a:rPr>
              <a:t>Минимальные баллы ЕГЭ</a:t>
            </a:r>
            <a:endParaRPr dirty="0"/>
          </a:p>
        </p:txBody>
      </p:sp>
      <p:sp>
        <p:nvSpPr>
          <p:cNvPr id="52228" name="Содержимое 2"/>
          <p:cNvSpPr>
            <a:spLocks noGrp="1"/>
          </p:cNvSpPr>
          <p:nvPr>
            <p:ph sz="half" idx="4294967295"/>
          </p:nvPr>
        </p:nvSpPr>
        <p:spPr bwMode="auto">
          <a:xfrm>
            <a:off x="15483" y="1340768"/>
            <a:ext cx="7880717" cy="5517232"/>
          </a:xfrm>
        </p:spPr>
        <p:txBody>
          <a:bodyPr>
            <a:normAutofit fontScale="92500" lnSpcReduction="20000"/>
          </a:bodyPr>
          <a:lstStyle/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лечебное дело, педиатрия, стоматология </a:t>
            </a:r>
            <a:r>
              <a:rPr lang="ru-RU" sz="2000" dirty="0">
                <a:solidFill>
                  <a:srgbClr val="0066B3"/>
                </a:solidFill>
              </a:rPr>
              <a:t>– </a:t>
            </a:r>
            <a:r>
              <a:rPr lang="ru-RU" sz="2000" dirty="0"/>
              <a:t>биология – 40 баллов, химия – 40 баллов, </a:t>
            </a:r>
            <a:r>
              <a:rPr lang="ru-RU" sz="2000" dirty="0" smtClean="0"/>
              <a:t>русский </a:t>
            </a:r>
            <a:r>
              <a:rPr lang="ru-RU" sz="2000" dirty="0"/>
              <a:t>язык – </a:t>
            </a:r>
            <a:r>
              <a:rPr lang="ru-RU" sz="2000" dirty="0" smtClean="0"/>
              <a:t>40 </a:t>
            </a:r>
            <a:r>
              <a:rPr lang="ru-RU" sz="2000" dirty="0"/>
              <a:t>баллов;</a:t>
            </a:r>
            <a:endParaRPr dirty="0"/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медицинская биохимия - </a:t>
            </a:r>
            <a:r>
              <a:rPr lang="ru-RU" sz="2000" dirty="0"/>
              <a:t>химия – биология – </a:t>
            </a:r>
            <a:r>
              <a:rPr lang="ru-RU" sz="2000" dirty="0" smtClean="0"/>
              <a:t>36 </a:t>
            </a:r>
            <a:r>
              <a:rPr lang="ru-RU" sz="2000" dirty="0"/>
              <a:t>баллов</a:t>
            </a:r>
            <a:r>
              <a:rPr lang="ru-RU" sz="2000" dirty="0" smtClean="0"/>
              <a:t>, 36 </a:t>
            </a:r>
            <a:r>
              <a:rPr lang="ru-RU" sz="2000" dirty="0"/>
              <a:t>баллов, </a:t>
            </a:r>
            <a:r>
              <a:rPr lang="ru-RU" sz="2000" dirty="0" smtClean="0"/>
              <a:t> </a:t>
            </a:r>
            <a:r>
              <a:rPr lang="ru-RU" sz="2000" dirty="0"/>
              <a:t>русский язык – </a:t>
            </a:r>
            <a:r>
              <a:rPr lang="ru-RU" sz="2000" dirty="0" smtClean="0"/>
              <a:t>36 </a:t>
            </a:r>
            <a:r>
              <a:rPr lang="ru-RU" sz="2000" dirty="0"/>
              <a:t>баллов;</a:t>
            </a:r>
            <a:endParaRPr dirty="0"/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медико-профилактическое дело, фармация – </a:t>
            </a:r>
            <a:r>
              <a:rPr lang="ru-RU" sz="2000" dirty="0"/>
              <a:t>биология – </a:t>
            </a:r>
            <a:r>
              <a:rPr lang="ru-RU" sz="2000" dirty="0" smtClean="0"/>
              <a:t>36 баллов, химия </a:t>
            </a:r>
            <a:r>
              <a:rPr lang="ru-RU" sz="2000" dirty="0"/>
              <a:t>– </a:t>
            </a:r>
            <a:r>
              <a:rPr lang="ru-RU" sz="2000" dirty="0" smtClean="0"/>
              <a:t>36 </a:t>
            </a:r>
            <a:r>
              <a:rPr lang="ru-RU" sz="2000" dirty="0"/>
              <a:t>баллов</a:t>
            </a:r>
            <a:r>
              <a:rPr lang="ru-RU" sz="2000" dirty="0" smtClean="0"/>
              <a:t>, </a:t>
            </a:r>
            <a:r>
              <a:rPr lang="ru-RU" sz="2000" dirty="0"/>
              <a:t>русский язык – </a:t>
            </a:r>
            <a:r>
              <a:rPr lang="ru-RU" sz="2000" dirty="0" smtClean="0"/>
              <a:t>36 </a:t>
            </a:r>
            <a:r>
              <a:rPr lang="ru-RU" sz="2000" dirty="0"/>
              <a:t>баллов;</a:t>
            </a:r>
            <a:endParaRPr dirty="0"/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клиническая психология (</a:t>
            </a:r>
            <a:r>
              <a:rPr lang="ru-RU" sz="2000" b="1" dirty="0" err="1">
                <a:solidFill>
                  <a:srgbClr val="0066B3"/>
                </a:solidFill>
              </a:rPr>
              <a:t>специалитет</a:t>
            </a:r>
            <a:r>
              <a:rPr lang="ru-RU" sz="2000" b="1" dirty="0">
                <a:solidFill>
                  <a:srgbClr val="0066B3"/>
                </a:solidFill>
              </a:rPr>
              <a:t>) – </a:t>
            </a:r>
            <a:r>
              <a:rPr lang="ru-RU" sz="2000" dirty="0"/>
              <a:t>биология – </a:t>
            </a:r>
            <a:r>
              <a:rPr lang="ru-RU" sz="2000" dirty="0" smtClean="0"/>
              <a:t>36 </a:t>
            </a:r>
            <a:r>
              <a:rPr lang="ru-RU" sz="2000" dirty="0"/>
              <a:t>баллов</a:t>
            </a:r>
            <a:r>
              <a:rPr lang="ru-RU" sz="2000" dirty="0" smtClean="0"/>
              <a:t>, обществознание </a:t>
            </a:r>
            <a:r>
              <a:rPr lang="ru-RU" sz="2000" dirty="0"/>
              <a:t>(по выбору) – 42 балла/математика (по выбору) – 35 баллов, </a:t>
            </a:r>
            <a:r>
              <a:rPr lang="ru-RU" sz="2000" dirty="0" smtClean="0"/>
              <a:t>русский </a:t>
            </a:r>
            <a:r>
              <a:rPr lang="ru-RU" sz="2000" dirty="0"/>
              <a:t>язык– </a:t>
            </a:r>
            <a:r>
              <a:rPr lang="ru-RU" sz="2000" dirty="0" smtClean="0"/>
              <a:t>36 </a:t>
            </a:r>
            <a:r>
              <a:rPr lang="ru-RU" sz="2000" dirty="0"/>
              <a:t>баллов;</a:t>
            </a:r>
            <a:endParaRPr dirty="0"/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психология </a:t>
            </a:r>
            <a:r>
              <a:rPr lang="ru-RU" sz="2000" dirty="0">
                <a:solidFill>
                  <a:srgbClr val="0066B3"/>
                </a:solidFill>
              </a:rPr>
              <a:t>- </a:t>
            </a:r>
            <a:r>
              <a:rPr lang="ru-RU" sz="2000" dirty="0"/>
              <a:t>биология – </a:t>
            </a:r>
            <a:r>
              <a:rPr lang="ru-RU" sz="2000" dirty="0" smtClean="0"/>
              <a:t>36 </a:t>
            </a:r>
            <a:r>
              <a:rPr lang="ru-RU" sz="2000" dirty="0"/>
              <a:t>баллов, обществознание (по выбору) – 42 балла/математика (по выбору) – 35 баллов, </a:t>
            </a:r>
            <a:r>
              <a:rPr lang="ru-RU" sz="2000" dirty="0" smtClean="0"/>
              <a:t>русский </a:t>
            </a:r>
            <a:r>
              <a:rPr lang="ru-RU" sz="2000" dirty="0"/>
              <a:t>язык– </a:t>
            </a:r>
            <a:r>
              <a:rPr lang="ru-RU" sz="2000" dirty="0" smtClean="0"/>
              <a:t>36 </a:t>
            </a:r>
            <a:r>
              <a:rPr lang="ru-RU" sz="2000" dirty="0"/>
              <a:t>баллов;</a:t>
            </a:r>
            <a:endParaRPr dirty="0"/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70C0"/>
                </a:solidFill>
              </a:rPr>
              <a:t>социальная работа – </a:t>
            </a:r>
            <a:r>
              <a:rPr lang="ru-RU" sz="2000" dirty="0"/>
              <a:t>обществознание – 42 балла</a:t>
            </a:r>
            <a:r>
              <a:rPr lang="ru-RU" sz="2000" dirty="0" smtClean="0"/>
              <a:t>, история</a:t>
            </a: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000" dirty="0"/>
              <a:t>–</a:t>
            </a:r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dirty="0"/>
              <a:t>32 балла, </a:t>
            </a:r>
            <a:r>
              <a:rPr lang="ru-RU" sz="2000" dirty="0" smtClean="0"/>
              <a:t>русский </a:t>
            </a:r>
            <a:r>
              <a:rPr lang="ru-RU" sz="2000" dirty="0"/>
              <a:t>язык– </a:t>
            </a:r>
            <a:r>
              <a:rPr lang="ru-RU" sz="2000" dirty="0" smtClean="0"/>
              <a:t>36 </a:t>
            </a:r>
            <a:r>
              <a:rPr lang="ru-RU" sz="2000" dirty="0"/>
              <a:t>баллов;</a:t>
            </a:r>
            <a:endParaRPr lang="ru-RU" sz="2000" b="1" dirty="0">
              <a:solidFill>
                <a:srgbClr val="0070C0"/>
              </a:solidFill>
            </a:endParaRPr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адаптивная физ. культура -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биология – </a:t>
            </a:r>
            <a:r>
              <a:rPr lang="ru-RU" sz="2000" dirty="0" smtClean="0"/>
              <a:t>36 </a:t>
            </a:r>
            <a:r>
              <a:rPr lang="ru-RU" sz="2000" dirty="0"/>
              <a:t>баллов, обществознание – 42 балла, </a:t>
            </a:r>
            <a:r>
              <a:rPr lang="ru-RU" sz="2000" dirty="0" smtClean="0"/>
              <a:t> </a:t>
            </a:r>
            <a:r>
              <a:rPr lang="ru-RU" sz="2000" dirty="0"/>
              <a:t>русский язык– </a:t>
            </a:r>
            <a:r>
              <a:rPr lang="ru-RU" sz="2000" dirty="0" smtClean="0"/>
              <a:t>36 </a:t>
            </a:r>
            <a:r>
              <a:rPr lang="ru-RU" sz="2000" dirty="0"/>
              <a:t>баллов;</a:t>
            </a:r>
            <a:endParaRPr dirty="0"/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сестринское дело (</a:t>
            </a:r>
            <a:r>
              <a:rPr lang="ru-RU" sz="2000" b="1" dirty="0" err="1">
                <a:solidFill>
                  <a:srgbClr val="0066B3"/>
                </a:solidFill>
              </a:rPr>
              <a:t>бакалавриат</a:t>
            </a:r>
            <a:r>
              <a:rPr lang="ru-RU" sz="2000" b="1" dirty="0">
                <a:solidFill>
                  <a:srgbClr val="0066B3"/>
                </a:solidFill>
              </a:rPr>
              <a:t>) - </a:t>
            </a:r>
            <a:r>
              <a:rPr lang="ru-RU" sz="2000" dirty="0"/>
              <a:t>биология – 36 баллов, химия– 36 баллов, русский язык– 40 баллов.</a:t>
            </a:r>
            <a:endParaRPr dirty="0"/>
          </a:p>
          <a:p>
            <a:pPr>
              <a:buFont typeface="Wingdings"/>
              <a:buChar char="§"/>
              <a:defRPr/>
            </a:pPr>
            <a:r>
              <a:rPr lang="ru-RU" sz="2000" b="1" dirty="0">
                <a:solidFill>
                  <a:srgbClr val="0066B3"/>
                </a:solidFill>
              </a:rPr>
              <a:t>менеджмент, экономика </a:t>
            </a:r>
            <a:r>
              <a:rPr lang="ru-RU" sz="2000" b="1" dirty="0" smtClean="0">
                <a:solidFill>
                  <a:srgbClr val="0066B3"/>
                </a:solidFill>
              </a:rPr>
              <a:t>– </a:t>
            </a:r>
            <a:r>
              <a:rPr lang="ru-RU" sz="2000" dirty="0" smtClean="0"/>
              <a:t>математика -27 баллов,</a:t>
            </a:r>
            <a:r>
              <a:rPr lang="ru-RU" sz="2000" b="1" dirty="0" smtClean="0">
                <a:solidFill>
                  <a:srgbClr val="0066B3"/>
                </a:solidFill>
              </a:rPr>
              <a:t> </a:t>
            </a:r>
            <a:r>
              <a:rPr lang="ru-RU" sz="2000" dirty="0" smtClean="0"/>
              <a:t>обществознание – </a:t>
            </a:r>
            <a:r>
              <a:rPr lang="ru-RU" sz="2000" dirty="0"/>
              <a:t>42 </a:t>
            </a:r>
            <a:r>
              <a:rPr lang="ru-RU" sz="2000" dirty="0" smtClean="0"/>
              <a:t>балла, история – 32 балла</a:t>
            </a:r>
            <a:r>
              <a:rPr lang="ru-RU" sz="2000" dirty="0"/>
              <a:t> (по выбору), информатика (по выбору) </a:t>
            </a:r>
            <a:r>
              <a:rPr lang="ru-RU" sz="2000" dirty="0" smtClean="0"/>
              <a:t>русский </a:t>
            </a:r>
            <a:r>
              <a:rPr lang="ru-RU" sz="2000" dirty="0"/>
              <a:t>язык– 40 баллов.</a:t>
            </a:r>
            <a:endParaRPr dirty="0"/>
          </a:p>
          <a:p>
            <a:pPr>
              <a:buFont typeface="Arial"/>
              <a:buNone/>
              <a:defRPr/>
            </a:pPr>
            <a:endParaRPr lang="ru-RU" sz="1800" dirty="0"/>
          </a:p>
          <a:p>
            <a:pPr>
              <a:defRPr/>
            </a:pPr>
            <a:endParaRPr lang="ru-RU" sz="1800" b="1" dirty="0"/>
          </a:p>
          <a:p>
            <a:pPr>
              <a:defRPr/>
            </a:pPr>
            <a:endParaRPr lang="ru-RU" sz="2800" dirty="0"/>
          </a:p>
        </p:txBody>
      </p:sp>
      <p:pic>
        <p:nvPicPr>
          <p:cNvPr id="52230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23392" y="177601"/>
            <a:ext cx="936104" cy="936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rcRect l="13218" r="20799"/>
          <a:stretch/>
        </p:blipFill>
        <p:spPr bwMode="auto">
          <a:xfrm>
            <a:off x="7819621" y="1556792"/>
            <a:ext cx="4310877" cy="43634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092" y="5955850"/>
            <a:ext cx="1238725" cy="816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3251" name="Rectangle 6"/>
          <p:cNvSpPr>
            <a:spLocks noGrp="1"/>
          </p:cNvSpPr>
          <p:nvPr>
            <p:ph type="title"/>
          </p:nvPr>
        </p:nvSpPr>
        <p:spPr bwMode="auto">
          <a:xfrm>
            <a:off x="2279576" y="258110"/>
            <a:ext cx="8229600" cy="9366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66B3"/>
                </a:solidFill>
                <a:latin typeface="+mn-lt"/>
              </a:rPr>
              <a:t>Перечень документов для поступления</a:t>
            </a:r>
            <a:endParaRPr dirty="0"/>
          </a:p>
        </p:txBody>
      </p:sp>
      <p:sp>
        <p:nvSpPr>
          <p:cNvPr id="16388" name="Содержимое 3"/>
          <p:cNvSpPr>
            <a:spLocks noGrp="1"/>
          </p:cNvSpPr>
          <p:nvPr>
            <p:ph type="body" idx="4294967295"/>
          </p:nvPr>
        </p:nvSpPr>
        <p:spPr bwMode="auto">
          <a:xfrm>
            <a:off x="6600056" y="1197123"/>
            <a:ext cx="5400600" cy="5256213"/>
          </a:xfrm>
        </p:spPr>
        <p:style>
          <a:lnRef idx="0">
            <a:srgbClr val="000000"/>
          </a:lnRef>
          <a:fillRef idx="1001">
            <a:schemeClr val="lt1"/>
          </a:fillRef>
          <a:effectRef idx="0">
            <a:srgbClr val="000000"/>
          </a:effectRef>
          <a:fontRef idx="major"/>
        </p:style>
        <p:txBody>
          <a:bodyPr rtlCol="0">
            <a:normAutofit/>
          </a:bodyPr>
          <a:lstStyle/>
          <a:p>
            <a:pPr>
              <a:spcAft>
                <a:spcPts val="0"/>
              </a:spcAft>
              <a:buNone/>
              <a:defRPr/>
            </a:pPr>
            <a:endParaRPr lang="ru-RU" sz="2400" b="1" dirty="0">
              <a:solidFill>
                <a:srgbClr val="C00000"/>
              </a:solidFill>
              <a:latin typeface="+mn-lt"/>
            </a:endParaRPr>
          </a:p>
          <a:p>
            <a:pPr>
              <a:spcAft>
                <a:spcPts val="0"/>
              </a:spcAft>
              <a:buNone/>
              <a:defRPr/>
            </a:pPr>
            <a:endParaRPr lang="ru-RU" sz="2400" b="1" dirty="0">
              <a:solidFill>
                <a:srgbClr val="C00000"/>
              </a:solidFill>
              <a:latin typeface="+mn-lt"/>
            </a:endParaRPr>
          </a:p>
          <a:p>
            <a:pPr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/>
            </a:pPr>
            <a:r>
              <a:rPr lang="ru-RU" b="1" dirty="0">
                <a:latin typeface="+mn-lt"/>
              </a:rPr>
              <a:t>Паспорт</a:t>
            </a:r>
            <a:endParaRPr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/>
            </a:pPr>
            <a:r>
              <a:rPr lang="ru-RU" b="1" dirty="0">
                <a:latin typeface="+mn-lt"/>
              </a:rPr>
              <a:t>Аттестат</a:t>
            </a:r>
            <a:endParaRPr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/>
            </a:pPr>
            <a:r>
              <a:rPr lang="ru-RU" b="1" dirty="0">
                <a:latin typeface="+mn-lt"/>
              </a:rPr>
              <a:t>Документы, подтверждающие индивидуальные достижения поступающего</a:t>
            </a:r>
            <a:endParaRPr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/>
            </a:pPr>
            <a:r>
              <a:rPr lang="ru-RU" b="1" dirty="0">
                <a:latin typeface="+mn-lt"/>
              </a:rPr>
              <a:t>2 фотографии 3х4</a:t>
            </a:r>
            <a:endParaRPr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/>
            </a:pPr>
            <a:r>
              <a:rPr lang="ru-RU" b="1" dirty="0">
                <a:latin typeface="+mn-lt"/>
              </a:rPr>
              <a:t>Медицинская справка </a:t>
            </a:r>
            <a:r>
              <a:rPr lang="ru-RU" b="1" dirty="0">
                <a:solidFill>
                  <a:srgbClr val="0066B3"/>
                </a:solidFill>
                <a:latin typeface="+mn-lt"/>
              </a:rPr>
              <a:t>№ 086-у </a:t>
            </a:r>
            <a:endParaRPr dirty="0"/>
          </a:p>
          <a:p>
            <a:pPr>
              <a:spcBef>
                <a:spcPts val="0"/>
              </a:spcBef>
              <a:spcAft>
                <a:spcPts val="0"/>
              </a:spcAft>
              <a:buFont typeface="Wingdings"/>
              <a:buChar char="§"/>
              <a:defRPr/>
            </a:pPr>
            <a:r>
              <a:rPr lang="ru-RU" b="1" dirty="0" smtClean="0">
                <a:latin typeface="+mn-lt"/>
              </a:rPr>
              <a:t>Копия </a:t>
            </a:r>
            <a:r>
              <a:rPr lang="ru-RU" b="1" dirty="0" smtClean="0">
                <a:latin typeface="+mn-lt"/>
              </a:rPr>
              <a:t>СНИЛС</a:t>
            </a:r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35360" y="258110"/>
            <a:ext cx="1010650" cy="101065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479376" y="1772816"/>
            <a:ext cx="5803369" cy="386782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344" y="5991923"/>
            <a:ext cx="1268651" cy="8367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75" name="Rectangle 6"/>
          <p:cNvSpPr>
            <a:spLocks noGrp="1"/>
          </p:cNvSpPr>
          <p:nvPr>
            <p:ph type="title"/>
          </p:nvPr>
        </p:nvSpPr>
        <p:spPr bwMode="auto">
          <a:xfrm>
            <a:off x="3611935" y="44624"/>
            <a:ext cx="4860329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66B3"/>
                </a:solidFill>
                <a:latin typeface="+mn-lt"/>
              </a:rPr>
              <a:t>Медицинская справка</a:t>
            </a:r>
            <a:endParaRPr dirty="0"/>
          </a:p>
        </p:txBody>
      </p:sp>
      <p:pic>
        <p:nvPicPr>
          <p:cNvPr id="54276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79376" y="1663493"/>
            <a:ext cx="6218288" cy="4351626"/>
          </a:xfrm>
          <a:prstGeom prst="rect">
            <a:avLst/>
          </a:prstGeom>
        </p:spPr>
      </p:pic>
      <p:sp>
        <p:nvSpPr>
          <p:cNvPr id="23556" name="Содержимое 3"/>
          <p:cNvSpPr>
            <a:spLocks noGrp="1"/>
          </p:cNvSpPr>
          <p:nvPr>
            <p:ph type="body" idx="4294967295"/>
          </p:nvPr>
        </p:nvSpPr>
        <p:spPr bwMode="auto">
          <a:xfrm>
            <a:off x="7054014" y="1999382"/>
            <a:ext cx="4586602" cy="2869778"/>
          </a:xfrm>
        </p:spPr>
        <p:txBody>
          <a:bodyPr rtlCol="0">
            <a:noAutofit/>
          </a:bodyPr>
          <a:lstStyle/>
          <a:p>
            <a:pPr marL="0" indent="0">
              <a:spcAft>
                <a:spcPts val="0"/>
              </a:spcAft>
              <a:buNone/>
              <a:defRPr/>
            </a:pPr>
            <a:r>
              <a:rPr lang="ru-RU" sz="2400" dirty="0"/>
              <a:t>Медицинская справка </a:t>
            </a:r>
            <a:r>
              <a:rPr lang="ru-RU" sz="2400" dirty="0" smtClean="0"/>
              <a:t>по</a:t>
            </a:r>
            <a:r>
              <a:rPr lang="ru-RU" sz="2400" dirty="0"/>
              <a:t> </a:t>
            </a:r>
            <a:r>
              <a:rPr lang="ru-RU" sz="2400" dirty="0" smtClean="0"/>
              <a:t>форме       </a:t>
            </a:r>
            <a:r>
              <a:rPr lang="ru-RU" sz="2400" b="1" dirty="0" smtClean="0">
                <a:solidFill>
                  <a:srgbClr val="0066B3"/>
                </a:solidFill>
              </a:rPr>
              <a:t>№ 086-у</a:t>
            </a:r>
            <a:r>
              <a:rPr lang="ru-RU" sz="2400" dirty="0"/>
              <a:t> </a:t>
            </a:r>
            <a:r>
              <a:rPr lang="ru-RU" sz="2400" dirty="0" smtClean="0"/>
              <a:t>«Медицинская справка</a:t>
            </a:r>
            <a:r>
              <a:rPr lang="ru-RU" sz="2400" dirty="0"/>
              <a:t> </a:t>
            </a:r>
            <a:r>
              <a:rPr lang="ru-RU" sz="2400" dirty="0" smtClean="0"/>
              <a:t>(врачебное профессиональное</a:t>
            </a:r>
            <a:r>
              <a:rPr lang="ru-RU" sz="2400" dirty="0"/>
              <a:t> </a:t>
            </a:r>
            <a:r>
              <a:rPr lang="ru-RU" sz="2400" dirty="0" smtClean="0"/>
              <a:t>заключение</a:t>
            </a:r>
            <a:r>
              <a:rPr lang="ru-RU" sz="2400" dirty="0"/>
              <a:t>)», а </a:t>
            </a:r>
            <a:r>
              <a:rPr lang="ru-RU" sz="2400" dirty="0" smtClean="0"/>
              <a:t>также</a:t>
            </a:r>
            <a:r>
              <a:rPr lang="ru-RU" sz="2400" dirty="0"/>
              <a:t> </a:t>
            </a:r>
            <a:r>
              <a:rPr lang="ru-RU" sz="2400" dirty="0" smtClean="0"/>
              <a:t>справки </a:t>
            </a:r>
            <a:endParaRPr lang="ru-RU" sz="2400" dirty="0" smtClean="0"/>
          </a:p>
          <a:p>
            <a:pPr marL="0" indent="0"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0066B3"/>
                </a:solidFill>
              </a:rPr>
              <a:t>от врача </a:t>
            </a:r>
            <a:r>
              <a:rPr lang="ru-RU" sz="2400" b="1" dirty="0">
                <a:solidFill>
                  <a:srgbClr val="0066B3"/>
                </a:solidFill>
              </a:rPr>
              <a:t>- </a:t>
            </a:r>
            <a:r>
              <a:rPr lang="ru-RU" sz="2400" dirty="0"/>
              <a:t> </a:t>
            </a:r>
            <a:r>
              <a:rPr lang="ru-RU" sz="2400" b="1" dirty="0" err="1" smtClean="0">
                <a:solidFill>
                  <a:srgbClr val="0066B3"/>
                </a:solidFill>
              </a:rPr>
              <a:t>дерматовенеролога</a:t>
            </a:r>
            <a:r>
              <a:rPr lang="ru-RU" sz="2400" b="1" dirty="0" smtClean="0">
                <a:solidFill>
                  <a:srgbClr val="0066B3"/>
                </a:solidFill>
              </a:rPr>
              <a:t>,</a:t>
            </a:r>
            <a:endParaRPr lang="ru-RU" sz="24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0066B3"/>
                </a:solidFill>
              </a:rPr>
              <a:t>психиатра, нарколога </a:t>
            </a:r>
            <a:r>
              <a:rPr lang="ru-RU" sz="2400" b="1" dirty="0">
                <a:solidFill>
                  <a:srgbClr val="0066B3"/>
                </a:solidFill>
              </a:rPr>
              <a:t>и</a:t>
            </a:r>
            <a:endParaRPr sz="2400" dirty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0066B3"/>
                </a:solidFill>
              </a:rPr>
              <a:t>стоматолога</a:t>
            </a:r>
            <a:endParaRPr sz="2400" dirty="0"/>
          </a:p>
        </p:txBody>
      </p:sp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29457" y="239987"/>
            <a:ext cx="1028773" cy="1028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6009433"/>
            <a:ext cx="1271464" cy="83856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730" name="object 2"/>
          <p:cNvSpPr/>
          <p:nvPr/>
        </p:nvSpPr>
        <p:spPr bwMode="auto">
          <a:xfrm>
            <a:off x="12037" y="-29917"/>
            <a:ext cx="12192000" cy="7572375"/>
          </a:xfrm>
          <a:custGeom>
            <a:avLst/>
            <a:gdLst>
              <a:gd name="T0" fmla="*/ 27594232 w 7560309"/>
              <a:gd name="T1" fmla="*/ 0 h 7560309"/>
              <a:gd name="T2" fmla="*/ 0 w 7560309"/>
              <a:gd name="T3" fmla="*/ 0 h 7560309"/>
              <a:gd name="T4" fmla="*/ 0 w 7560309"/>
              <a:gd name="T5" fmla="*/ 7620512 h 7560309"/>
              <a:gd name="T6" fmla="*/ 27594232 w 7560309"/>
              <a:gd name="T7" fmla="*/ 7620512 h 7560309"/>
              <a:gd name="T8" fmla="*/ 27594232 w 7560309"/>
              <a:gd name="T9" fmla="*/ 0 h 75603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60309" h="7560309" extrusionOk="0">
                <a:moveTo>
                  <a:pt x="7559992" y="0"/>
                </a:moveTo>
                <a:lnTo>
                  <a:pt x="0" y="0"/>
                </a:lnTo>
                <a:lnTo>
                  <a:pt x="0" y="7559992"/>
                </a:lnTo>
                <a:lnTo>
                  <a:pt x="7559992" y="7559992"/>
                </a:lnTo>
                <a:lnTo>
                  <a:pt x="7559992" y="0"/>
                </a:lnTo>
                <a:close/>
              </a:path>
            </a:pathLst>
          </a:custGeom>
          <a:solidFill>
            <a:srgbClr val="0066B3"/>
          </a:solidFill>
          <a:ln>
            <a:noFill/>
          </a:ln>
        </p:spPr>
        <p:txBody>
          <a:bodyPr lIns="0" tIns="0" rIns="0" bIns="0"/>
          <a:lstStyle/>
          <a:p>
            <a:pPr>
              <a:defRPr/>
            </a:pPr>
            <a:endParaRPr lang="ru-RU"/>
          </a:p>
        </p:txBody>
      </p:sp>
      <p:sp>
        <p:nvSpPr>
          <p:cNvPr id="22530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407368" y="908720"/>
            <a:ext cx="8280920" cy="5733678"/>
          </a:xfrm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pPr marL="714375" indent="-609600" defTabSz="449263">
              <a:spcAft>
                <a:spcPts val="0"/>
              </a:spcAft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ru-RU" sz="2800" b="1" i="1" dirty="0">
              <a:solidFill>
                <a:srgbClr val="FF0000"/>
              </a:solidFill>
            </a:endParaRPr>
          </a:p>
          <a:p>
            <a:pPr marL="714375" indent="-609600" algn="ctr" defTabSz="449263">
              <a:spcAft>
                <a:spcPts val="0"/>
              </a:spcAft>
              <a:buNone/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ru-RU" sz="4800" b="1" i="1" dirty="0">
                <a:solidFill>
                  <a:schemeClr val="bg1"/>
                </a:solidFill>
              </a:rPr>
              <a:t>Приглашаем на онлайн-курсы </a:t>
            </a:r>
          </a:p>
          <a:p>
            <a:pPr marL="714375" indent="-609600" algn="ctr" defTabSz="449263">
              <a:spcAft>
                <a:spcPts val="0"/>
              </a:spcAft>
              <a:buNone/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ru-RU" sz="4800" b="1" i="1" dirty="0">
                <a:solidFill>
                  <a:schemeClr val="bg1"/>
                </a:solidFill>
              </a:rPr>
              <a:t>подготовки к ЕГЭ </a:t>
            </a:r>
            <a:br>
              <a:rPr lang="ru-RU" sz="4800" b="1" i="1" dirty="0">
                <a:solidFill>
                  <a:schemeClr val="bg1"/>
                </a:solidFill>
              </a:rPr>
            </a:br>
            <a:r>
              <a:rPr lang="ru-RU" sz="4800" b="1" i="1" dirty="0">
                <a:solidFill>
                  <a:schemeClr val="bg1"/>
                </a:solidFill>
              </a:rPr>
              <a:t>по химии и биологии</a:t>
            </a:r>
            <a:br>
              <a:rPr lang="ru-RU" sz="4800" b="1" i="1" dirty="0">
                <a:solidFill>
                  <a:schemeClr val="bg1"/>
                </a:solidFill>
              </a:rPr>
            </a:br>
            <a:r>
              <a:rPr lang="ru-RU" sz="4800" b="1" i="1" dirty="0" err="1">
                <a:solidFill>
                  <a:schemeClr val="bg1"/>
                </a:solidFill>
              </a:rPr>
              <a:t>АрктикМедКласс</a:t>
            </a:r>
            <a:endParaRPr lang="ru-RU" sz="4800" b="1" i="1" dirty="0">
              <a:solidFill>
                <a:schemeClr val="bg1"/>
              </a:solidFill>
            </a:endParaRPr>
          </a:p>
          <a:p>
            <a:pPr marL="714375" indent="-609600" algn="ctr" defTabSz="449263">
              <a:spcAft>
                <a:spcPts val="0"/>
              </a:spcAft>
              <a:buNone/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ru-RU" sz="4800" b="1" i="1" dirty="0">
              <a:solidFill>
                <a:schemeClr val="bg1"/>
              </a:solidFill>
            </a:endParaRPr>
          </a:p>
          <a:p>
            <a:pPr marL="714375" indent="-609600" algn="ctr" defTabSz="449263">
              <a:spcAft>
                <a:spcPts val="0"/>
              </a:spcAft>
              <a:buNone/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ru-RU" sz="4800" b="1" i="1" dirty="0">
                <a:solidFill>
                  <a:schemeClr val="bg1"/>
                </a:solidFill>
              </a:rPr>
              <a:t>Экспресс-курс: февраль-май</a:t>
            </a:r>
          </a:p>
          <a:p>
            <a:pPr marL="714375" indent="-609600" algn="ctr" defTabSz="449263">
              <a:spcAft>
                <a:spcPts val="0"/>
              </a:spcAft>
              <a:buNone/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ru-RU" sz="4800" b="1" i="1" dirty="0" smtClean="0">
                <a:solidFill>
                  <a:schemeClr val="bg1"/>
                </a:solidFill>
              </a:rPr>
              <a:t>Тел: (</a:t>
            </a:r>
            <a:r>
              <a:rPr lang="ru-RU" sz="4800" b="1" i="1" dirty="0">
                <a:solidFill>
                  <a:schemeClr val="bg1"/>
                </a:solidFill>
              </a:rPr>
              <a:t>8182) 28 58 06</a:t>
            </a:r>
          </a:p>
          <a:p>
            <a:pPr marL="714375" indent="-609600" algn="ctr" defTabSz="449263">
              <a:spcAft>
                <a:spcPts val="0"/>
              </a:spcAft>
              <a:buNone/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ru-RU" sz="2800" b="1" i="1" dirty="0">
              <a:solidFill>
                <a:srgbClr val="002060"/>
              </a:solidFill>
            </a:endParaRPr>
          </a:p>
          <a:p>
            <a:pPr marL="714375" indent="-609600" defTabSz="449263">
              <a:spcAft>
                <a:spcPts val="0"/>
              </a:spcAft>
              <a:tabLst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en-GB" sz="2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41733" y="327025"/>
            <a:ext cx="1145756" cy="1145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0023" y="-29917"/>
            <a:ext cx="3664014" cy="15058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0195" y="3139429"/>
            <a:ext cx="2767824" cy="27434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520" y="6041025"/>
            <a:ext cx="1238725" cy="81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1747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778" name="object 2"/>
          <p:cNvSpPr/>
          <p:nvPr/>
        </p:nvSpPr>
        <p:spPr bwMode="auto">
          <a:xfrm>
            <a:off x="0" y="7939"/>
            <a:ext cx="12192000" cy="7177087"/>
          </a:xfrm>
          <a:custGeom>
            <a:avLst/>
            <a:gdLst>
              <a:gd name="T0" fmla="*/ 27571870 w 7560309"/>
              <a:gd name="T1" fmla="*/ 0 h 7560309"/>
              <a:gd name="T2" fmla="*/ 0 w 7560309"/>
              <a:gd name="T3" fmla="*/ 0 h 7560309"/>
              <a:gd name="T4" fmla="*/ 0 w 7560309"/>
              <a:gd name="T5" fmla="*/ 5828605 h 7560309"/>
              <a:gd name="T6" fmla="*/ 27571870 w 7560309"/>
              <a:gd name="T7" fmla="*/ 5828605 h 7560309"/>
              <a:gd name="T8" fmla="*/ 27571870 w 7560309"/>
              <a:gd name="T9" fmla="*/ 0 h 75603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60309" h="7560309" extrusionOk="0">
                <a:moveTo>
                  <a:pt x="7559992" y="0"/>
                </a:moveTo>
                <a:lnTo>
                  <a:pt x="0" y="0"/>
                </a:lnTo>
                <a:lnTo>
                  <a:pt x="0" y="7559992"/>
                </a:lnTo>
                <a:lnTo>
                  <a:pt x="7559992" y="7559992"/>
                </a:lnTo>
                <a:lnTo>
                  <a:pt x="7559992" y="0"/>
                </a:lnTo>
                <a:close/>
              </a:path>
            </a:pathLst>
          </a:custGeom>
          <a:solidFill>
            <a:srgbClr val="0066B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12700" marR="5080" lvl="0">
              <a:spcBef>
                <a:spcPts val="10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  <a:latin typeface="Tahoma"/>
              <a:cs typeface="Tahoma"/>
            </a:endParaRPr>
          </a:p>
        </p:txBody>
      </p:sp>
      <p:sp>
        <p:nvSpPr>
          <p:cNvPr id="39946" name="Заголовок 1"/>
          <p:cNvSpPr>
            <a:spLocks noGrp="1"/>
          </p:cNvSpPr>
          <p:nvPr>
            <p:ph type="title"/>
          </p:nvPr>
        </p:nvSpPr>
        <p:spPr bwMode="auto">
          <a:xfrm>
            <a:off x="1829222" y="327026"/>
            <a:ext cx="9235330" cy="1118394"/>
          </a:xfrm>
        </p:spPr>
        <p:txBody>
          <a:bodyPr rtlCol="0">
            <a:no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+mn-lt"/>
                <a:cs typeface="Calibri"/>
              </a:rPr>
              <a:t>Вступайте прямо сейчас в официальный </a:t>
            </a:r>
            <a:r>
              <a:rPr lang="ru-RU" sz="3200" b="1" dirty="0" err="1">
                <a:solidFill>
                  <a:schemeClr val="bg1"/>
                </a:solidFill>
                <a:latin typeface="+mn-lt"/>
                <a:cs typeface="Calibri"/>
              </a:rPr>
              <a:t>Telegram</a:t>
            </a:r>
            <a:r>
              <a:rPr lang="ru-RU" sz="3200" b="1" dirty="0">
                <a:solidFill>
                  <a:schemeClr val="bg1"/>
                </a:solidFill>
                <a:latin typeface="+mn-lt"/>
                <a:cs typeface="Calibri"/>
              </a:rPr>
              <a:t>-канал ФГБОУ ВО "Северный государственный медицинский университет" Минздрава России</a:t>
            </a:r>
            <a:endParaRPr sz="3200" dirty="0">
              <a:latin typeface="+mn-lt"/>
            </a:endParaRPr>
          </a:p>
        </p:txBody>
      </p:sp>
      <p:pic>
        <p:nvPicPr>
          <p:cNvPr id="75789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41733" y="327025"/>
            <a:ext cx="1145756" cy="1145756"/>
          </a:xfrm>
          <a:prstGeom prst="rect">
            <a:avLst/>
          </a:prstGeom>
          <a:noFill/>
          <a:ln>
            <a:noFill/>
          </a:ln>
        </p:spPr>
      </p:pic>
      <p:sp>
        <p:nvSpPr>
          <p:cNvPr id="75790" name="TextBox 3"/>
          <p:cNvSpPr txBox="1">
            <a:spLocks noChangeArrowheads="1"/>
          </p:cNvSpPr>
          <p:nvPr/>
        </p:nvSpPr>
        <p:spPr bwMode="auto">
          <a:xfrm>
            <a:off x="6096000" y="5229200"/>
            <a:ext cx="6069509" cy="15700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ahoma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ahoma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ahoma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ahoma"/>
              </a:defRPr>
            </a:lvl9pPr>
          </a:lstStyle>
          <a:p>
            <a:pPr algn="ctr">
              <a:defRPr/>
            </a:pPr>
            <a:r>
              <a:rPr lang="ru-RU" sz="4800" b="1" dirty="0">
                <a:solidFill>
                  <a:schemeClr val="bg1"/>
                </a:solidFill>
                <a:latin typeface="+mn-lt"/>
                <a:cs typeface="Calibri"/>
              </a:rPr>
              <a:t>БЛАГОДАРИМ </a:t>
            </a:r>
            <a:br>
              <a:rPr lang="ru-RU" sz="4800" b="1" dirty="0">
                <a:solidFill>
                  <a:schemeClr val="bg1"/>
                </a:solidFill>
                <a:latin typeface="+mn-lt"/>
                <a:cs typeface="Calibri"/>
              </a:rPr>
            </a:br>
            <a:r>
              <a:rPr lang="ru-RU" sz="4800" b="1" dirty="0">
                <a:solidFill>
                  <a:schemeClr val="bg1"/>
                </a:solidFill>
                <a:latin typeface="+mn-lt"/>
                <a:cs typeface="Calibri"/>
              </a:rPr>
              <a:t>ЗА ВНИМАНИЕ!</a:t>
            </a:r>
            <a:endParaRPr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911011" y="2410668"/>
            <a:ext cx="5544616" cy="3603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lvl="0">
              <a:spcBef>
                <a:spcPts val="1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FF"/>
                </a:solidFill>
                <a:latin typeface="+mn-lt"/>
                <a:cs typeface="Tahoma"/>
              </a:rPr>
              <a:t>Адрес: 163069, г. Архангельск</a:t>
            </a:r>
            <a:endParaRPr sz="3200" dirty="0">
              <a:latin typeface="+mn-lt"/>
            </a:endParaRPr>
          </a:p>
          <a:p>
            <a:pPr marL="12700" marR="5080" lvl="0">
              <a:spcBef>
                <a:spcPts val="1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FF"/>
                </a:solidFill>
                <a:latin typeface="+mn-lt"/>
                <a:cs typeface="Tahoma"/>
              </a:rPr>
              <a:t>пр-т Троицкий, 51</a:t>
            </a:r>
            <a:endParaRPr sz="3200" dirty="0">
              <a:latin typeface="+mn-lt"/>
            </a:endParaRPr>
          </a:p>
          <a:p>
            <a:pPr marL="12700" marR="5080" lvl="0">
              <a:spcBef>
                <a:spcPts val="10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bg1">
                  <a:lumMod val="95000"/>
                </a:schemeClr>
              </a:solidFill>
              <a:latin typeface="+mn-lt"/>
              <a:cs typeface="Tahoma"/>
            </a:endParaRPr>
          </a:p>
          <a:p>
            <a:pPr marL="12700" marR="5080" lvl="0">
              <a:spcBef>
                <a:spcPts val="1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FF"/>
                </a:solidFill>
                <a:latin typeface="+mn-lt"/>
                <a:cs typeface="Tahoma"/>
              </a:rPr>
              <a:t>телефон приемной комиссии: </a:t>
            </a:r>
            <a:endParaRPr sz="3200" dirty="0">
              <a:latin typeface="+mn-lt"/>
            </a:endParaRPr>
          </a:p>
          <a:p>
            <a:pPr marL="12700" marR="5080" lvl="0">
              <a:spcBef>
                <a:spcPts val="10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+mn-lt"/>
                <a:cs typeface="Tahoma"/>
              </a:rPr>
              <a:t>8-921-678-48-01</a:t>
            </a:r>
            <a:endParaRPr sz="3200" dirty="0">
              <a:latin typeface="+mn-lt"/>
            </a:endParaRPr>
          </a:p>
          <a:p>
            <a:pPr marL="12700" marR="5080" lvl="0">
              <a:spcBef>
                <a:spcPts val="1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FFFF"/>
                </a:solidFill>
                <a:latin typeface="+mn-lt"/>
                <a:cs typeface="Tahoma"/>
              </a:rPr>
              <a:t>e-</a:t>
            </a:r>
            <a:r>
              <a:rPr lang="ru-RU" sz="3200" b="1" dirty="0" err="1">
                <a:solidFill>
                  <a:srgbClr val="FFFFFF"/>
                </a:solidFill>
                <a:latin typeface="+mn-lt"/>
                <a:cs typeface="Tahoma"/>
              </a:rPr>
              <a:t>mail</a:t>
            </a:r>
            <a:r>
              <a:rPr lang="ru-RU" sz="3200" b="1" dirty="0">
                <a:solidFill>
                  <a:srgbClr val="FFFFFF"/>
                </a:solidFill>
                <a:latin typeface="+mn-lt"/>
                <a:cs typeface="Tahoma"/>
              </a:rPr>
              <a:t>: </a:t>
            </a:r>
            <a:r>
              <a:rPr lang="en-US" sz="3200" b="1" dirty="0" smtClean="0">
                <a:solidFill>
                  <a:srgbClr val="FFFFFF"/>
                </a:solidFill>
                <a:latin typeface="+mn-lt"/>
                <a:cs typeface="Tahoma"/>
              </a:rPr>
              <a:t>priem29@nsmu.ru</a:t>
            </a:r>
            <a:endParaRPr lang="ru-RU" sz="3200" dirty="0">
              <a:solidFill>
                <a:schemeClr val="bg1">
                  <a:lumMod val="95000"/>
                </a:schemeClr>
              </a:solidFill>
              <a:latin typeface="+mn-lt"/>
              <a:cs typeface="Tahom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797857"/>
            <a:ext cx="2920581" cy="34430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-99392"/>
            <a:ext cx="12192000" cy="108012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6870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407368" y="77622"/>
            <a:ext cx="792934" cy="792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154648" y="5134108"/>
            <a:ext cx="1783406" cy="17834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118303" y="5017699"/>
            <a:ext cx="2016224" cy="2016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8269314" y="4694353"/>
            <a:ext cx="2494131" cy="24941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 bwMode="auto">
          <a:xfrm>
            <a:off x="2362275" y="5391781"/>
            <a:ext cx="136815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latin typeface="+mn-lt"/>
              </a:rPr>
              <a:t>Более</a:t>
            </a:r>
            <a:endParaRPr dirty="0"/>
          </a:p>
          <a:p>
            <a:pPr algn="ctr">
              <a:defRPr/>
            </a:pPr>
            <a:r>
              <a:rPr lang="ru-RU" sz="3200" b="1" dirty="0" smtClean="0">
                <a:latin typeface="+mn-lt"/>
              </a:rPr>
              <a:t>5,5</a:t>
            </a:r>
            <a:r>
              <a:rPr lang="ru-RU" b="1" dirty="0" smtClean="0">
                <a:latin typeface="+mn-lt"/>
              </a:rPr>
              <a:t> </a:t>
            </a:r>
            <a:r>
              <a:rPr lang="ru-RU" b="1" dirty="0">
                <a:latin typeface="+mn-lt"/>
              </a:rPr>
              <a:t>тысяч</a:t>
            </a:r>
            <a:endParaRPr dirty="0"/>
          </a:p>
          <a:p>
            <a:pPr algn="ctr">
              <a:defRPr/>
            </a:pPr>
            <a:r>
              <a:rPr lang="ru-RU" dirty="0">
                <a:latin typeface="+mn-lt"/>
              </a:rPr>
              <a:t>студентов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5190311" y="5372033"/>
            <a:ext cx="18722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atin typeface="+mn-lt"/>
              </a:rPr>
              <a:t>54</a:t>
            </a:r>
            <a:endParaRPr dirty="0"/>
          </a:p>
          <a:p>
            <a:pPr algn="ctr">
              <a:defRPr/>
            </a:pPr>
            <a:r>
              <a:rPr lang="ru-RU" dirty="0" smtClean="0">
                <a:latin typeface="+mn-lt"/>
              </a:rPr>
              <a:t>направления ординатуры</a:t>
            </a:r>
            <a:endParaRPr lang="ru-RU" dirty="0"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8544271" y="4865258"/>
            <a:ext cx="19442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latin typeface="+mn-lt"/>
              </a:rPr>
              <a:t>Доля обучающихся </a:t>
            </a:r>
          </a:p>
          <a:p>
            <a:pPr algn="ctr">
              <a:defRPr/>
            </a:pPr>
            <a:r>
              <a:rPr lang="ru-RU" dirty="0" smtClean="0">
                <a:latin typeface="+mn-lt"/>
              </a:rPr>
              <a:t>по целевым договорам увеличилась</a:t>
            </a:r>
            <a:endParaRPr dirty="0"/>
          </a:p>
          <a:p>
            <a:pPr algn="ctr">
              <a:defRPr/>
            </a:pPr>
            <a:r>
              <a:rPr lang="ru-RU" sz="3200" b="1" dirty="0" smtClean="0">
                <a:latin typeface="+mn-lt"/>
              </a:rPr>
              <a:t> </a:t>
            </a:r>
            <a:r>
              <a:rPr lang="ru-RU" sz="2800" b="1" dirty="0" smtClean="0">
                <a:latin typeface="+mn-lt"/>
              </a:rPr>
              <a:t>на 22,6% </a:t>
            </a:r>
            <a:endParaRPr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5400" y="77622"/>
            <a:ext cx="10515600" cy="79293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ОБРАЗОВАНИЕ В СГМУ – ЭТО: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8672" y="982971"/>
            <a:ext cx="1195332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900" b="1" dirty="0">
                <a:latin typeface="+mn-lt"/>
              </a:rPr>
              <a:t>9 факультетов и 42 кафедры. Всего 74 направления подготовки, из них 72 – с региональным арктическим компонентом. В университете обучается 5500 студентов и до 5000 тысяч слушателей системы дополнительного профессионального образования </a:t>
            </a:r>
            <a:r>
              <a:rPr lang="ru-RU" sz="1900" b="1" dirty="0" smtClean="0">
                <a:latin typeface="+mn-lt"/>
              </a:rPr>
              <a:t>в </a:t>
            </a:r>
            <a:r>
              <a:rPr lang="ru-RU" sz="1900" b="1" dirty="0">
                <a:latin typeface="+mn-lt"/>
              </a:rPr>
              <a:t>год.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900" b="1" dirty="0" smtClean="0">
                <a:latin typeface="+mn-lt"/>
              </a:rPr>
              <a:t>подготовка </a:t>
            </a:r>
            <a:r>
              <a:rPr lang="ru-RU" sz="1900" b="1" dirty="0">
                <a:latin typeface="+mn-lt"/>
              </a:rPr>
              <a:t>специалистов со средним профессиональным образованием осуществляется по 5 программам подготовки специалистов среднего звена. Образовательная деятельность в вузе проводится по всем уровням высшего образования: </a:t>
            </a:r>
            <a:r>
              <a:rPr lang="ru-RU" sz="1900" b="1" dirty="0" err="1">
                <a:latin typeface="+mn-lt"/>
              </a:rPr>
              <a:t>бакалавриат</a:t>
            </a:r>
            <a:r>
              <a:rPr lang="ru-RU" sz="1900" b="1" dirty="0">
                <a:latin typeface="+mn-lt"/>
              </a:rPr>
              <a:t> - 6 направлений подготовки; </a:t>
            </a:r>
            <a:r>
              <a:rPr lang="ru-RU" sz="1900" b="1" dirty="0" err="1">
                <a:latin typeface="+mn-lt"/>
              </a:rPr>
              <a:t>специалитет</a:t>
            </a:r>
            <a:r>
              <a:rPr lang="ru-RU" sz="1900" b="1" dirty="0">
                <a:latin typeface="+mn-lt"/>
              </a:rPr>
              <a:t> - 7 специальностей; магистратура - 2 направления подготовки; подготовка кадров высшей квалификации: аспирантура – 3 направления подготовки, ординатура – 54.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900" b="1" dirty="0" smtClean="0">
                <a:latin typeface="+mn-lt"/>
              </a:rPr>
              <a:t>подготовка </a:t>
            </a:r>
            <a:r>
              <a:rPr lang="ru-RU" sz="1900" b="1" dirty="0">
                <a:latin typeface="+mn-lt"/>
              </a:rPr>
              <a:t>медицинских кадров для 32 регионов. За последние 5 лет доля обучающихся по целевым договорам увеличилась на 22,6%. Образовательная и научная деятельность университета сфокусированы на арктических и </a:t>
            </a:r>
            <a:r>
              <a:rPr lang="ru-RU" sz="1900" b="1" dirty="0" err="1">
                <a:latin typeface="+mn-lt"/>
              </a:rPr>
              <a:t>приарктических</a:t>
            </a:r>
            <a:r>
              <a:rPr lang="ru-RU" sz="1900" b="1" dirty="0">
                <a:latin typeface="+mn-lt"/>
              </a:rPr>
              <a:t> территориях.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900" b="1" dirty="0" smtClean="0">
                <a:latin typeface="+mn-lt"/>
              </a:rPr>
              <a:t>развитие </a:t>
            </a:r>
            <a:r>
              <a:rPr lang="ru-RU" sz="1900" b="1" dirty="0">
                <a:latin typeface="+mn-lt"/>
              </a:rPr>
              <a:t>системы медицинского профессионального образования ориентировано на потребности здравоохранения Арктической зоны Российской Федерации. Доля выпускников, трудоустроенных в Арктической зоне РФ составляет почти 70%.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7434" y="5877272"/>
            <a:ext cx="1424566" cy="9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668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23" name="AutoShape 14" descr="ÐÐ°ÑÑÐ¸Ð½ÐºÐ¸ Ð¿Ð¾ Ð·Ð°Ð¿ÑÐ¾ÑÑ Ð°ÐºÐ°Ð´ÐµÐ¼Ð¸ÑÐµÑÐºÐ°Ñ ÑÐ°Ð¿Ð¾ÑÐºÐ°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sz="1800">
              <a:latin typeface="Tahoma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50" y="-31843"/>
            <a:ext cx="12205250" cy="108457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65797" y="260593"/>
            <a:ext cx="108188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Клинические базы и международное сотрудничество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55" y="155747"/>
            <a:ext cx="804742" cy="8108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5870" y="1052736"/>
            <a:ext cx="57501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+mn-lt"/>
              </a:rPr>
              <a:t>27 государственных медицинских организаций города Архангельска, более 500 государственных и частных медицинских организаций Архангельской области и других регионов являются базами практики.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25450" y="4284440"/>
            <a:ext cx="64665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+mn-lt"/>
              </a:rPr>
              <a:t>В последние годы в СГМУ реализовано </a:t>
            </a:r>
            <a:r>
              <a:rPr lang="ru-RU" sz="2400" dirty="0" smtClean="0">
                <a:latin typeface="+mn-lt"/>
              </a:rPr>
              <a:t>             27 </a:t>
            </a:r>
            <a:r>
              <a:rPr lang="ru-RU" sz="2400" dirty="0">
                <a:latin typeface="+mn-lt"/>
              </a:rPr>
              <a:t>международных проектов. С 2022 года университет строит новые направления географии сотрудничества с партнерами из Индии, Китая, стран Ближнего Востока и Юго-Восточной Азии.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1052736"/>
            <a:ext cx="4032450" cy="3024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347611"/>
            <a:ext cx="4680520" cy="35103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9824" y="3375331"/>
            <a:ext cx="1384899" cy="91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339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723" name="AutoShape 14" descr="ÐÐ°ÑÑÐ¸Ð½ÐºÐ¸ Ð¿Ð¾ Ð·Ð°Ð¿ÑÐ¾ÑÑ Ð°ÐºÐ°Ð´ÐµÐ¼Ð¸ÑÐµÑÐºÐ°Ñ ÑÐ°Ð¿Ð¾ÑÐºÐ°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Font typeface="Arial"/>
              <a:buChar char="•"/>
              <a:defRPr sz="13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  <a:defRPr/>
            </a:pPr>
            <a:endParaRPr lang="ru-RU" sz="1800">
              <a:latin typeface="Tahoma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50" y="-31843"/>
            <a:ext cx="12205250" cy="108457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65797" y="260593"/>
            <a:ext cx="108188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СГМУ – неоднократный победитель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55" y="155747"/>
            <a:ext cx="804742" cy="8108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693" y="993031"/>
            <a:ext cx="4508113" cy="3429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51786" y="1047712"/>
            <a:ext cx="35012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Хирургическая команда СГМУ взяла «бронзу» отборочного этапа СЗФО 33 Московской Международной студенческой хирургической олимпиады им. академика </a:t>
            </a:r>
            <a:r>
              <a:rPr lang="ru-RU" dirty="0" err="1">
                <a:latin typeface="+mn-lt"/>
              </a:rPr>
              <a:t>М.И.Перельмана</a:t>
            </a:r>
            <a:endParaRPr lang="ru-RU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820" y="1038897"/>
            <a:ext cx="4151784" cy="311383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204" y="4414805"/>
            <a:ext cx="41435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21 и 22 ноября 2024г. В Санкт-Петербурге на базе СПБГПМУ проходила Всероссийская Олимпиада по педиатрии с международным участием "Будущее </a:t>
            </a:r>
            <a:r>
              <a:rPr lang="ru-RU" dirty="0" smtClean="0">
                <a:latin typeface="+mn-lt"/>
              </a:rPr>
              <a:t>педиатрии«. Студенты </a:t>
            </a:r>
            <a:r>
              <a:rPr lang="ru-RU" dirty="0">
                <a:latin typeface="+mn-lt"/>
              </a:rPr>
              <a:t>СГМУ заняли 3 </a:t>
            </a:r>
            <a:r>
              <a:rPr lang="ru-RU" dirty="0" smtClean="0">
                <a:latin typeface="+mn-lt"/>
              </a:rPr>
              <a:t>место!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443" y="2855739"/>
            <a:ext cx="725932" cy="72593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3405" y="3619099"/>
            <a:ext cx="2845667" cy="323890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7653052" y="4445530"/>
            <a:ext cx="45357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III Всероссийский форум «</a:t>
            </a:r>
            <a:r>
              <a:rPr lang="ru-RU" dirty="0" err="1">
                <a:latin typeface="+mn-lt"/>
              </a:rPr>
              <a:t>Наукабиомед</a:t>
            </a:r>
            <a:r>
              <a:rPr lang="ru-RU" dirty="0">
                <a:latin typeface="+mn-lt"/>
              </a:rPr>
              <a:t>». В рамках форума состоялся Всероссийский конкурс на лучшее молодёжное научное общество среди медицинских и фармацевтических организаций, подведомственных Минздраву РФ. Молодёжное научное общество СГМУ вошло в тройку лучших!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96" y="5291968"/>
            <a:ext cx="1201579" cy="79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942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Медицинские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340261" y="1304842"/>
            <a:ext cx="22520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врач-лечебник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 dirty="0"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231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-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167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15122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6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лет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207864"/>
            <a:ext cx="243990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Биология, химия, русский язык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87069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685378" y="2358250"/>
            <a:ext cx="29065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/>
              <a:t>31.05.01 </a:t>
            </a:r>
            <a:endParaRPr dirty="0"/>
          </a:p>
          <a:p>
            <a:pPr algn="ctr">
              <a:defRPr/>
            </a:pPr>
            <a:r>
              <a:rPr lang="ru-RU" sz="2800" dirty="0"/>
              <a:t> Лечебное дело </a:t>
            </a:r>
            <a:endParaRPr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7408" y="5199197"/>
            <a:ext cx="554784" cy="432854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68424" y="2520118"/>
            <a:ext cx="364580" cy="3819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18722" y="1500662"/>
            <a:ext cx="335845" cy="418515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56059" y="179690"/>
            <a:ext cx="943700" cy="9481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 bwMode="auto">
          <a:xfrm>
            <a:off x="1415479" y="5199197"/>
            <a:ext cx="9721079" cy="982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 трудоустраивается в первичное звено здравоохранения  в качестве участкового врача-терапевта или продолжает обучение </a:t>
            </a:r>
            <a:r>
              <a:rPr lang="ru-RU" sz="2400" dirty="0" smtClean="0">
                <a:solidFill>
                  <a:schemeClr val="bg1"/>
                </a:solidFill>
                <a:latin typeface="Calibri"/>
                <a:cs typeface="Calibri"/>
              </a:rPr>
              <a:t>в ординатуре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520" y="5785422"/>
            <a:ext cx="1415193" cy="93336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340261" y="1304842"/>
            <a:ext cx="22520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врач-педиатр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 dirty="0"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80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-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145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15122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6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лет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924301" y="2272529"/>
            <a:ext cx="2439908" cy="7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defRPr/>
            </a:pPr>
            <a:r>
              <a:rPr lang="ru-RU" sz="2400" b="1" spc="35" dirty="0">
                <a:solidFill>
                  <a:schemeClr val="bg1"/>
                </a:solidFill>
                <a:cs typeface="Calibri"/>
              </a:rPr>
              <a:t>Биология, химия, русский язык</a:t>
            </a:r>
            <a:endParaRPr lang="ru-RU" sz="2400" b="1" spc="35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702038" y="1458264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038615" y="2302479"/>
            <a:ext cx="207781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/>
              <a:t>31.05.02 </a:t>
            </a:r>
            <a:endParaRPr dirty="0"/>
          </a:p>
          <a:p>
            <a:pPr algn="ctr">
              <a:defRPr/>
            </a:pPr>
            <a:r>
              <a:rPr lang="ru-RU" sz="2800" dirty="0"/>
              <a:t> Педиатрия</a:t>
            </a:r>
            <a:endParaRPr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7408" y="5243397"/>
            <a:ext cx="554784" cy="432854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68424" y="2520118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 bwMode="auto">
          <a:xfrm>
            <a:off x="1415479" y="5199197"/>
            <a:ext cx="97210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 трудоустраивается в первичное звено здравоохранения в качестве участкового врача-педиатра  или продолжает обучение по различным </a:t>
            </a:r>
            <a:r>
              <a:rPr lang="ru-RU" sz="2400" dirty="0" smtClean="0">
                <a:solidFill>
                  <a:schemeClr val="bg1"/>
                </a:solidFill>
                <a:latin typeface="Calibri"/>
                <a:cs typeface="Calibri"/>
              </a:rPr>
              <a:t>специальностям ординатуры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960307" y="1508936"/>
            <a:ext cx="252675" cy="410000"/>
          </a:xfrm>
          <a:prstGeom prst="rect">
            <a:avLst/>
          </a:prstGeom>
        </p:spPr>
      </p:pic>
      <p:sp>
        <p:nvSpPr>
          <p:cNvPr id="39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Медицинские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6002677"/>
            <a:ext cx="1178350" cy="77715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340261" y="1304842"/>
            <a:ext cx="22520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врач-стоматолог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>
                <a:solidFill>
                  <a:schemeClr val="bg1"/>
                </a:solidFill>
                <a:latin typeface="Calibri"/>
                <a:cs typeface="Calibri"/>
              </a:rPr>
              <a:t>65 </a:t>
            </a:r>
            <a:r>
              <a:rPr lang="ru-RU" sz="2400" b="1" spc="35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-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255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15122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5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лет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924301" y="2338987"/>
            <a:ext cx="2439908" cy="7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defRPr/>
            </a:pPr>
            <a:r>
              <a:rPr lang="ru-RU" sz="2400" b="1" spc="35" dirty="0">
                <a:solidFill>
                  <a:schemeClr val="bg1"/>
                </a:solidFill>
                <a:cs typeface="Calibri"/>
              </a:rPr>
              <a:t>Биология, химия, русский язык</a:t>
            </a:r>
            <a:endParaRPr lang="ru-RU" sz="2400" b="1" spc="35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87069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06814" y="6214860"/>
            <a:ext cx="2301369" cy="369332"/>
          </a:xfrm>
          <a:prstGeom prst="rect">
            <a:avLst/>
          </a:prstGeom>
          <a:solidFill>
            <a:srgbClr val="217ACE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724684" y="2268643"/>
            <a:ext cx="26648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/>
              <a:t>31.05.03 </a:t>
            </a:r>
            <a:endParaRPr/>
          </a:p>
          <a:p>
            <a:pPr algn="ctr">
              <a:defRPr/>
            </a:pPr>
            <a:r>
              <a:rPr lang="ru-RU" sz="2800"/>
              <a:t> Стоматология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8424" y="2520118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910124" y="1496885"/>
            <a:ext cx="365708" cy="44100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79821" y="5199197"/>
            <a:ext cx="554784" cy="432854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 bwMode="auto">
          <a:xfrm>
            <a:off x="1415479" y="5199197"/>
            <a:ext cx="972107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 трудоустраивается в первичное  звено здравоохранения в качестве стоматолога  или продолжает обучение по различным стоматологическим специальностям ординатуры</a:t>
            </a:r>
          </a:p>
        </p:txBody>
      </p:sp>
      <p:sp>
        <p:nvSpPr>
          <p:cNvPr id="41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Медицинские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12" y="5795748"/>
            <a:ext cx="1487488" cy="98104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3"/>
            </a:gs>
            <a:gs pos="100000">
              <a:srgbClr val="1774C6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" name="Oval 2"/>
          <p:cNvSpPr/>
          <p:nvPr/>
        </p:nvSpPr>
        <p:spPr bwMode="auto">
          <a:xfrm>
            <a:off x="4490194" y="1268760"/>
            <a:ext cx="3113030" cy="3113028"/>
          </a:xfrm>
          <a:prstGeom prst="ellipse">
            <a:avLst/>
          </a:prstGeom>
          <a:gradFill>
            <a:gsLst>
              <a:gs pos="0">
                <a:srgbClr val="20326B">
                  <a:alpha val="73000"/>
                </a:srgb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13800000" scaled="0"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5" name="Freeform 13"/>
          <p:cNvSpPr>
            <a:spLocks noEditPoints="1"/>
          </p:cNvSpPr>
          <p:nvPr/>
        </p:nvSpPr>
        <p:spPr bwMode="auto">
          <a:xfrm>
            <a:off x="4575422" y="1351639"/>
            <a:ext cx="2963378" cy="2967330"/>
          </a:xfrm>
          <a:custGeom>
            <a:avLst/>
            <a:gdLst>
              <a:gd name="T0" fmla="*/ 733 w 1499"/>
              <a:gd name="T1" fmla="*/ 1483 h 1500"/>
              <a:gd name="T2" fmla="*/ 638 w 1499"/>
              <a:gd name="T3" fmla="*/ 1492 h 1500"/>
              <a:gd name="T4" fmla="*/ 639 w 1499"/>
              <a:gd name="T5" fmla="*/ 1475 h 1500"/>
              <a:gd name="T6" fmla="*/ 592 w 1499"/>
              <a:gd name="T7" fmla="*/ 1483 h 1500"/>
              <a:gd name="T8" fmla="*/ 601 w 1499"/>
              <a:gd name="T9" fmla="*/ 1470 h 1500"/>
              <a:gd name="T10" fmla="*/ 949 w 1499"/>
              <a:gd name="T11" fmla="*/ 1456 h 1500"/>
              <a:gd name="T12" fmla="*/ 952 w 1499"/>
              <a:gd name="T13" fmla="*/ 1472 h 1500"/>
              <a:gd name="T14" fmla="*/ 300 w 1499"/>
              <a:gd name="T15" fmla="*/ 1340 h 1500"/>
              <a:gd name="T16" fmla="*/ 1037 w 1499"/>
              <a:gd name="T17" fmla="*/ 1442 h 1500"/>
              <a:gd name="T18" fmla="*/ 1078 w 1499"/>
              <a:gd name="T19" fmla="*/ 1423 h 1500"/>
              <a:gd name="T20" fmla="*/ 1271 w 1499"/>
              <a:gd name="T21" fmla="*/ 1286 h 1500"/>
              <a:gd name="T22" fmla="*/ 272 w 1499"/>
              <a:gd name="T23" fmla="*/ 1325 h 1500"/>
              <a:gd name="T24" fmla="*/ 272 w 1499"/>
              <a:gd name="T25" fmla="*/ 1325 h 1500"/>
              <a:gd name="T26" fmla="*/ 201 w 1499"/>
              <a:gd name="T27" fmla="*/ 1248 h 1500"/>
              <a:gd name="T28" fmla="*/ 238 w 1499"/>
              <a:gd name="T29" fmla="*/ 1295 h 1500"/>
              <a:gd name="T30" fmla="*/ 1330 w 1499"/>
              <a:gd name="T31" fmla="*/ 1212 h 1500"/>
              <a:gd name="T32" fmla="*/ 170 w 1499"/>
              <a:gd name="T33" fmla="*/ 1226 h 1500"/>
              <a:gd name="T34" fmla="*/ 71 w 1499"/>
              <a:gd name="T35" fmla="*/ 1027 h 1500"/>
              <a:gd name="T36" fmla="*/ 1345 w 1499"/>
              <a:gd name="T37" fmla="*/ 1178 h 1500"/>
              <a:gd name="T38" fmla="*/ 1377 w 1499"/>
              <a:gd name="T39" fmla="*/ 1154 h 1500"/>
              <a:gd name="T40" fmla="*/ 1475 w 1499"/>
              <a:gd name="T41" fmla="*/ 941 h 1500"/>
              <a:gd name="T42" fmla="*/ 38 w 1499"/>
              <a:gd name="T43" fmla="*/ 980 h 1500"/>
              <a:gd name="T44" fmla="*/ 46 w 1499"/>
              <a:gd name="T45" fmla="*/ 993 h 1500"/>
              <a:gd name="T46" fmla="*/ 31 w 1499"/>
              <a:gd name="T47" fmla="*/ 895 h 1500"/>
              <a:gd name="T48" fmla="*/ 1470 w 1499"/>
              <a:gd name="T49" fmla="*/ 900 h 1500"/>
              <a:gd name="T50" fmla="*/ 1486 w 1499"/>
              <a:gd name="T51" fmla="*/ 897 h 1500"/>
              <a:gd name="T52" fmla="*/ 10 w 1499"/>
              <a:gd name="T53" fmla="*/ 625 h 1500"/>
              <a:gd name="T54" fmla="*/ 15 w 1499"/>
              <a:gd name="T55" fmla="*/ 861 h 1500"/>
              <a:gd name="T56" fmla="*/ 1498 w 1499"/>
              <a:gd name="T57" fmla="*/ 806 h 1500"/>
              <a:gd name="T58" fmla="*/ 1486 w 1499"/>
              <a:gd name="T59" fmla="*/ 663 h 1500"/>
              <a:gd name="T60" fmla="*/ 1473 w 1499"/>
              <a:gd name="T61" fmla="*/ 628 h 1500"/>
              <a:gd name="T62" fmla="*/ 1481 w 1499"/>
              <a:gd name="T63" fmla="*/ 635 h 1500"/>
              <a:gd name="T64" fmla="*/ 29 w 1499"/>
              <a:gd name="T65" fmla="*/ 574 h 1500"/>
              <a:gd name="T66" fmla="*/ 1381 w 1499"/>
              <a:gd name="T67" fmla="*/ 377 h 1500"/>
              <a:gd name="T68" fmla="*/ 1474 w 1499"/>
              <a:gd name="T69" fmla="*/ 590 h 1500"/>
              <a:gd name="T70" fmla="*/ 45 w 1499"/>
              <a:gd name="T71" fmla="*/ 493 h 1500"/>
              <a:gd name="T72" fmla="*/ 66 w 1499"/>
              <a:gd name="T73" fmla="*/ 461 h 1500"/>
              <a:gd name="T74" fmla="*/ 197 w 1499"/>
              <a:gd name="T75" fmla="*/ 269 h 1500"/>
              <a:gd name="T76" fmla="*/ 1331 w 1499"/>
              <a:gd name="T77" fmla="*/ 303 h 1500"/>
              <a:gd name="T78" fmla="*/ 1369 w 1499"/>
              <a:gd name="T79" fmla="*/ 341 h 1500"/>
              <a:gd name="T80" fmla="*/ 1315 w 1499"/>
              <a:gd name="T81" fmla="*/ 257 h 1500"/>
              <a:gd name="T82" fmla="*/ 215 w 1499"/>
              <a:gd name="T83" fmla="*/ 224 h 1500"/>
              <a:gd name="T84" fmla="*/ 1250 w 1499"/>
              <a:gd name="T85" fmla="*/ 214 h 1500"/>
              <a:gd name="T86" fmla="*/ 1284 w 1499"/>
              <a:gd name="T87" fmla="*/ 224 h 1500"/>
              <a:gd name="T88" fmla="*/ 248 w 1499"/>
              <a:gd name="T89" fmla="*/ 192 h 1500"/>
              <a:gd name="T90" fmla="*/ 325 w 1499"/>
              <a:gd name="T91" fmla="*/ 151 h 1500"/>
              <a:gd name="T92" fmla="*/ 524 w 1499"/>
              <a:gd name="T93" fmla="*/ 34 h 1500"/>
              <a:gd name="T94" fmla="*/ 325 w 1499"/>
              <a:gd name="T95" fmla="*/ 151 h 1500"/>
              <a:gd name="T96" fmla="*/ 1060 w 1499"/>
              <a:gd name="T97" fmla="*/ 67 h 1500"/>
              <a:gd name="T98" fmla="*/ 964 w 1499"/>
              <a:gd name="T99" fmla="*/ 40 h 1500"/>
              <a:gd name="T100" fmla="*/ 562 w 1499"/>
              <a:gd name="T101" fmla="*/ 32 h 1500"/>
              <a:gd name="T102" fmla="*/ 572 w 1499"/>
              <a:gd name="T103" fmla="*/ 39 h 1500"/>
              <a:gd name="T104" fmla="*/ 705 w 1499"/>
              <a:gd name="T105" fmla="*/ 18 h 1500"/>
              <a:gd name="T106" fmla="*/ 936 w 1499"/>
              <a:gd name="T107" fmla="*/ 26 h 1500"/>
              <a:gd name="T108" fmla="*/ 658 w 1499"/>
              <a:gd name="T109" fmla="*/ 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9" h="1500" extrusionOk="0">
                <a:moveTo>
                  <a:pt x="750" y="1500"/>
                </a:moveTo>
                <a:cubicBezTo>
                  <a:pt x="744" y="1500"/>
                  <a:pt x="738" y="1500"/>
                  <a:pt x="733" y="1500"/>
                </a:cubicBezTo>
                <a:cubicBezTo>
                  <a:pt x="716" y="1499"/>
                  <a:pt x="699" y="1498"/>
                  <a:pt x="682" y="1497"/>
                </a:cubicBezTo>
                <a:cubicBezTo>
                  <a:pt x="677" y="1497"/>
                  <a:pt x="674" y="1492"/>
                  <a:pt x="674" y="1488"/>
                </a:cubicBezTo>
                <a:cubicBezTo>
                  <a:pt x="675" y="1483"/>
                  <a:pt x="679" y="1480"/>
                  <a:pt x="684" y="1480"/>
                </a:cubicBezTo>
                <a:cubicBezTo>
                  <a:pt x="700" y="1482"/>
                  <a:pt x="717" y="1482"/>
                  <a:pt x="733" y="1483"/>
                </a:cubicBezTo>
                <a:cubicBezTo>
                  <a:pt x="739" y="1483"/>
                  <a:pt x="744" y="1483"/>
                  <a:pt x="750" y="1483"/>
                </a:cubicBezTo>
                <a:cubicBezTo>
                  <a:pt x="803" y="1483"/>
                  <a:pt x="855" y="1477"/>
                  <a:pt x="906" y="1466"/>
                </a:cubicBezTo>
                <a:cubicBezTo>
                  <a:pt x="911" y="1465"/>
                  <a:pt x="915" y="1468"/>
                  <a:pt x="916" y="1473"/>
                </a:cubicBezTo>
                <a:cubicBezTo>
                  <a:pt x="917" y="1477"/>
                  <a:pt x="914" y="1482"/>
                  <a:pt x="910" y="1483"/>
                </a:cubicBezTo>
                <a:cubicBezTo>
                  <a:pt x="857" y="1494"/>
                  <a:pt x="804" y="1500"/>
                  <a:pt x="750" y="1500"/>
                </a:cubicBezTo>
                <a:close/>
                <a:moveTo>
                  <a:pt x="638" y="1492"/>
                </a:moveTo>
                <a:cubicBezTo>
                  <a:pt x="638" y="1492"/>
                  <a:pt x="637" y="1492"/>
                  <a:pt x="637" y="1492"/>
                </a:cubicBezTo>
                <a:cubicBezTo>
                  <a:pt x="637" y="1491"/>
                  <a:pt x="637" y="1491"/>
                  <a:pt x="637" y="1491"/>
                </a:cubicBezTo>
                <a:cubicBezTo>
                  <a:pt x="634" y="1491"/>
                  <a:pt x="632" y="1490"/>
                  <a:pt x="631" y="1488"/>
                </a:cubicBezTo>
                <a:cubicBezTo>
                  <a:pt x="630" y="1486"/>
                  <a:pt x="629" y="1484"/>
                  <a:pt x="630" y="1482"/>
                </a:cubicBezTo>
                <a:cubicBezTo>
                  <a:pt x="630" y="1477"/>
                  <a:pt x="634" y="1474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39" y="1475"/>
                  <a:pt x="639" y="1475"/>
                  <a:pt x="639" y="1475"/>
                </a:cubicBezTo>
                <a:cubicBezTo>
                  <a:pt x="641" y="1475"/>
                  <a:pt x="643" y="1476"/>
                  <a:pt x="645" y="1478"/>
                </a:cubicBezTo>
                <a:cubicBezTo>
                  <a:pt x="646" y="1480"/>
                  <a:pt x="647" y="1482"/>
                  <a:pt x="646" y="1484"/>
                </a:cubicBezTo>
                <a:cubicBezTo>
                  <a:pt x="646" y="1489"/>
                  <a:pt x="642" y="1492"/>
                  <a:pt x="638" y="1492"/>
                </a:cubicBezTo>
                <a:close/>
                <a:moveTo>
                  <a:pt x="593" y="1484"/>
                </a:moveTo>
                <a:cubicBezTo>
                  <a:pt x="593" y="1484"/>
                  <a:pt x="592" y="1483"/>
                  <a:pt x="592" y="1483"/>
                </a:cubicBezTo>
                <a:cubicBezTo>
                  <a:pt x="577" y="1480"/>
                  <a:pt x="562" y="1476"/>
                  <a:pt x="547" y="1472"/>
                </a:cubicBezTo>
                <a:cubicBezTo>
                  <a:pt x="545" y="1472"/>
                  <a:pt x="543" y="1470"/>
                  <a:pt x="542" y="1468"/>
                </a:cubicBezTo>
                <a:cubicBezTo>
                  <a:pt x="541" y="1466"/>
                  <a:pt x="541" y="1464"/>
                  <a:pt x="541" y="1462"/>
                </a:cubicBezTo>
                <a:cubicBezTo>
                  <a:pt x="543" y="1458"/>
                  <a:pt x="547" y="1455"/>
                  <a:pt x="552" y="1456"/>
                </a:cubicBezTo>
                <a:cubicBezTo>
                  <a:pt x="566" y="1460"/>
                  <a:pt x="581" y="1464"/>
                  <a:pt x="595" y="1467"/>
                </a:cubicBezTo>
                <a:cubicBezTo>
                  <a:pt x="597" y="1467"/>
                  <a:pt x="599" y="1469"/>
                  <a:pt x="601" y="1470"/>
                </a:cubicBezTo>
                <a:cubicBezTo>
                  <a:pt x="602" y="1472"/>
                  <a:pt x="602" y="1475"/>
                  <a:pt x="602" y="1477"/>
                </a:cubicBezTo>
                <a:cubicBezTo>
                  <a:pt x="601" y="1481"/>
                  <a:pt x="597" y="1484"/>
                  <a:pt x="593" y="1484"/>
                </a:cubicBezTo>
                <a:close/>
                <a:moveTo>
                  <a:pt x="952" y="1472"/>
                </a:moveTo>
                <a:cubicBezTo>
                  <a:pt x="948" y="1472"/>
                  <a:pt x="945" y="1470"/>
                  <a:pt x="944" y="1466"/>
                </a:cubicBezTo>
                <a:cubicBezTo>
                  <a:pt x="943" y="1464"/>
                  <a:pt x="943" y="1462"/>
                  <a:pt x="944" y="1460"/>
                </a:cubicBezTo>
                <a:cubicBezTo>
                  <a:pt x="946" y="1458"/>
                  <a:pt x="947" y="1456"/>
                  <a:pt x="949" y="1456"/>
                </a:cubicBezTo>
                <a:cubicBezTo>
                  <a:pt x="964" y="1452"/>
                  <a:pt x="978" y="1447"/>
                  <a:pt x="992" y="1442"/>
                </a:cubicBezTo>
                <a:cubicBezTo>
                  <a:pt x="996" y="1441"/>
                  <a:pt x="1001" y="1443"/>
                  <a:pt x="1003" y="1447"/>
                </a:cubicBezTo>
                <a:cubicBezTo>
                  <a:pt x="1005" y="1452"/>
                  <a:pt x="1002" y="1457"/>
                  <a:pt x="998" y="1458"/>
                </a:cubicBezTo>
                <a:cubicBezTo>
                  <a:pt x="983" y="1463"/>
                  <a:pt x="969" y="1468"/>
                  <a:pt x="954" y="1472"/>
                </a:cubicBezTo>
                <a:cubicBezTo>
                  <a:pt x="954" y="1472"/>
                  <a:pt x="954" y="1472"/>
                  <a:pt x="954" y="1472"/>
                </a:cubicBezTo>
                <a:cubicBezTo>
                  <a:pt x="953" y="1472"/>
                  <a:pt x="953" y="1472"/>
                  <a:pt x="952" y="1472"/>
                </a:cubicBezTo>
                <a:close/>
                <a:moveTo>
                  <a:pt x="506" y="1459"/>
                </a:moveTo>
                <a:cubicBezTo>
                  <a:pt x="505" y="1459"/>
                  <a:pt x="504" y="1459"/>
                  <a:pt x="504" y="1459"/>
                </a:cubicBezTo>
                <a:cubicBezTo>
                  <a:pt x="486" y="1453"/>
                  <a:pt x="468" y="1446"/>
                  <a:pt x="451" y="1438"/>
                </a:cubicBezTo>
                <a:cubicBezTo>
                  <a:pt x="399" y="1415"/>
                  <a:pt x="348" y="1386"/>
                  <a:pt x="302" y="1352"/>
                </a:cubicBezTo>
                <a:cubicBezTo>
                  <a:pt x="302" y="1352"/>
                  <a:pt x="302" y="1352"/>
                  <a:pt x="302" y="1352"/>
                </a:cubicBezTo>
                <a:cubicBezTo>
                  <a:pt x="298" y="1349"/>
                  <a:pt x="298" y="1344"/>
                  <a:pt x="300" y="1340"/>
                </a:cubicBezTo>
                <a:cubicBezTo>
                  <a:pt x="303" y="1336"/>
                  <a:pt x="309" y="1336"/>
                  <a:pt x="312" y="1338"/>
                </a:cubicBezTo>
                <a:cubicBezTo>
                  <a:pt x="358" y="1372"/>
                  <a:pt x="406" y="1400"/>
                  <a:pt x="458" y="1423"/>
                </a:cubicBezTo>
                <a:cubicBezTo>
                  <a:pt x="475" y="1430"/>
                  <a:pt x="492" y="1437"/>
                  <a:pt x="509" y="1443"/>
                </a:cubicBezTo>
                <a:cubicBezTo>
                  <a:pt x="514" y="1444"/>
                  <a:pt x="516" y="1449"/>
                  <a:pt x="514" y="1453"/>
                </a:cubicBezTo>
                <a:cubicBezTo>
                  <a:pt x="513" y="1457"/>
                  <a:pt x="510" y="1459"/>
                  <a:pt x="506" y="1459"/>
                </a:cubicBezTo>
                <a:close/>
                <a:moveTo>
                  <a:pt x="1037" y="1442"/>
                </a:moveTo>
                <a:cubicBezTo>
                  <a:pt x="1034" y="1442"/>
                  <a:pt x="1031" y="1440"/>
                  <a:pt x="1029" y="1437"/>
                </a:cubicBezTo>
                <a:cubicBezTo>
                  <a:pt x="1028" y="1433"/>
                  <a:pt x="1030" y="1428"/>
                  <a:pt x="1034" y="1426"/>
                </a:cubicBezTo>
                <a:cubicBezTo>
                  <a:pt x="1038" y="1424"/>
                  <a:pt x="1043" y="1426"/>
                  <a:pt x="1045" y="1431"/>
                </a:cubicBezTo>
                <a:cubicBezTo>
                  <a:pt x="1047" y="1435"/>
                  <a:pt x="1045" y="1440"/>
                  <a:pt x="1040" y="1442"/>
                </a:cubicBezTo>
                <a:cubicBezTo>
                  <a:pt x="1039" y="1442"/>
                  <a:pt x="1038" y="1442"/>
                  <a:pt x="1037" y="1442"/>
                </a:cubicBezTo>
                <a:close/>
                <a:moveTo>
                  <a:pt x="1078" y="1423"/>
                </a:moveTo>
                <a:cubicBezTo>
                  <a:pt x="1075" y="1423"/>
                  <a:pt x="1072" y="1422"/>
                  <a:pt x="1071" y="1419"/>
                </a:cubicBezTo>
                <a:cubicBezTo>
                  <a:pt x="1069" y="1415"/>
                  <a:pt x="1070" y="1409"/>
                  <a:pt x="1075" y="1407"/>
                </a:cubicBezTo>
                <a:cubicBezTo>
                  <a:pt x="1139" y="1376"/>
                  <a:pt x="1198" y="1335"/>
                  <a:pt x="1250" y="1286"/>
                </a:cubicBezTo>
                <a:cubicBezTo>
                  <a:pt x="1253" y="1283"/>
                  <a:pt x="1255" y="1281"/>
                  <a:pt x="1257" y="1279"/>
                </a:cubicBezTo>
                <a:cubicBezTo>
                  <a:pt x="1260" y="1276"/>
                  <a:pt x="1266" y="1276"/>
                  <a:pt x="1269" y="1280"/>
                </a:cubicBezTo>
                <a:cubicBezTo>
                  <a:pt x="1270" y="1281"/>
                  <a:pt x="1271" y="1283"/>
                  <a:pt x="1271" y="1286"/>
                </a:cubicBezTo>
                <a:cubicBezTo>
                  <a:pt x="1271" y="1288"/>
                  <a:pt x="1270" y="1290"/>
                  <a:pt x="1269" y="1292"/>
                </a:cubicBezTo>
                <a:cubicBezTo>
                  <a:pt x="1267" y="1294"/>
                  <a:pt x="1264" y="1296"/>
                  <a:pt x="1262" y="1298"/>
                </a:cubicBezTo>
                <a:cubicBezTo>
                  <a:pt x="1208" y="1348"/>
                  <a:pt x="1148" y="1390"/>
                  <a:pt x="1082" y="1423"/>
                </a:cubicBezTo>
                <a:cubicBezTo>
                  <a:pt x="1082" y="1423"/>
                  <a:pt x="1082" y="1423"/>
                  <a:pt x="1082" y="1423"/>
                </a:cubicBezTo>
                <a:cubicBezTo>
                  <a:pt x="1081" y="1423"/>
                  <a:pt x="1080" y="1423"/>
                  <a:pt x="1078" y="1423"/>
                </a:cubicBezTo>
                <a:close/>
                <a:moveTo>
                  <a:pt x="272" y="1325"/>
                </a:moveTo>
                <a:cubicBezTo>
                  <a:pt x="270" y="1325"/>
                  <a:pt x="268" y="1325"/>
                  <a:pt x="266" y="1323"/>
                </a:cubicBezTo>
                <a:cubicBezTo>
                  <a:pt x="265" y="1322"/>
                  <a:pt x="264" y="1320"/>
                  <a:pt x="263" y="1318"/>
                </a:cubicBezTo>
                <a:cubicBezTo>
                  <a:pt x="263" y="1315"/>
                  <a:pt x="264" y="1313"/>
                  <a:pt x="265" y="1312"/>
                </a:cubicBezTo>
                <a:cubicBezTo>
                  <a:pt x="268" y="1308"/>
                  <a:pt x="274" y="1308"/>
                  <a:pt x="277" y="1310"/>
                </a:cubicBezTo>
                <a:cubicBezTo>
                  <a:pt x="281" y="1314"/>
                  <a:pt x="281" y="1319"/>
                  <a:pt x="278" y="1322"/>
                </a:cubicBezTo>
                <a:cubicBezTo>
                  <a:pt x="277" y="1324"/>
                  <a:pt x="274" y="1325"/>
                  <a:pt x="272" y="1325"/>
                </a:cubicBezTo>
                <a:close/>
                <a:moveTo>
                  <a:pt x="238" y="1295"/>
                </a:moveTo>
                <a:cubicBezTo>
                  <a:pt x="236" y="1295"/>
                  <a:pt x="234" y="1294"/>
                  <a:pt x="232" y="1293"/>
                </a:cubicBezTo>
                <a:cubicBezTo>
                  <a:pt x="226" y="1287"/>
                  <a:pt x="219" y="1280"/>
                  <a:pt x="213" y="1274"/>
                </a:cubicBezTo>
                <a:cubicBezTo>
                  <a:pt x="209" y="1270"/>
                  <a:pt x="205" y="1265"/>
                  <a:pt x="200" y="1260"/>
                </a:cubicBezTo>
                <a:cubicBezTo>
                  <a:pt x="200" y="1260"/>
                  <a:pt x="200" y="1260"/>
                  <a:pt x="200" y="1260"/>
                </a:cubicBezTo>
                <a:cubicBezTo>
                  <a:pt x="197" y="1257"/>
                  <a:pt x="197" y="1251"/>
                  <a:pt x="201" y="1248"/>
                </a:cubicBezTo>
                <a:cubicBezTo>
                  <a:pt x="204" y="1245"/>
                  <a:pt x="209" y="1245"/>
                  <a:pt x="213" y="1249"/>
                </a:cubicBezTo>
                <a:cubicBezTo>
                  <a:pt x="217" y="1254"/>
                  <a:pt x="221" y="1258"/>
                  <a:pt x="226" y="1262"/>
                </a:cubicBezTo>
                <a:cubicBezTo>
                  <a:pt x="232" y="1269"/>
                  <a:pt x="238" y="1275"/>
                  <a:pt x="244" y="1281"/>
                </a:cubicBezTo>
                <a:cubicBezTo>
                  <a:pt x="246" y="1282"/>
                  <a:pt x="247" y="1284"/>
                  <a:pt x="247" y="1287"/>
                </a:cubicBezTo>
                <a:cubicBezTo>
                  <a:pt x="247" y="1289"/>
                  <a:pt x="246" y="1291"/>
                  <a:pt x="244" y="1293"/>
                </a:cubicBezTo>
                <a:cubicBezTo>
                  <a:pt x="243" y="1294"/>
                  <a:pt x="240" y="1295"/>
                  <a:pt x="238" y="1295"/>
                </a:cubicBezTo>
                <a:close/>
                <a:moveTo>
                  <a:pt x="1294" y="1262"/>
                </a:moveTo>
                <a:cubicBezTo>
                  <a:pt x="1292" y="1262"/>
                  <a:pt x="1290" y="1261"/>
                  <a:pt x="1289" y="1259"/>
                </a:cubicBezTo>
                <a:cubicBezTo>
                  <a:pt x="1287" y="1258"/>
                  <a:pt x="1286" y="1256"/>
                  <a:pt x="1286" y="1253"/>
                </a:cubicBezTo>
                <a:cubicBezTo>
                  <a:pt x="1286" y="1251"/>
                  <a:pt x="1287" y="1249"/>
                  <a:pt x="1288" y="1247"/>
                </a:cubicBezTo>
                <a:cubicBezTo>
                  <a:pt x="1298" y="1237"/>
                  <a:pt x="1308" y="1225"/>
                  <a:pt x="1318" y="1214"/>
                </a:cubicBezTo>
                <a:cubicBezTo>
                  <a:pt x="1320" y="1210"/>
                  <a:pt x="1326" y="1210"/>
                  <a:pt x="1330" y="1212"/>
                </a:cubicBezTo>
                <a:cubicBezTo>
                  <a:pt x="1331" y="1214"/>
                  <a:pt x="1332" y="1216"/>
                  <a:pt x="1333" y="1218"/>
                </a:cubicBezTo>
                <a:cubicBezTo>
                  <a:pt x="1333" y="1220"/>
                  <a:pt x="1332" y="1223"/>
                  <a:pt x="1331" y="1224"/>
                </a:cubicBezTo>
                <a:cubicBezTo>
                  <a:pt x="1321" y="1236"/>
                  <a:pt x="1311" y="1248"/>
                  <a:pt x="1301" y="1259"/>
                </a:cubicBezTo>
                <a:cubicBezTo>
                  <a:pt x="1299" y="1261"/>
                  <a:pt x="1297" y="1262"/>
                  <a:pt x="1294" y="1262"/>
                </a:cubicBezTo>
                <a:close/>
                <a:moveTo>
                  <a:pt x="177" y="1229"/>
                </a:moveTo>
                <a:cubicBezTo>
                  <a:pt x="174" y="1229"/>
                  <a:pt x="172" y="1228"/>
                  <a:pt x="170" y="1226"/>
                </a:cubicBezTo>
                <a:cubicBezTo>
                  <a:pt x="122" y="1167"/>
                  <a:pt x="83" y="1103"/>
                  <a:pt x="55" y="1033"/>
                </a:cubicBezTo>
                <a:cubicBezTo>
                  <a:pt x="55" y="1032"/>
                  <a:pt x="54" y="1031"/>
                  <a:pt x="54" y="1030"/>
                </a:cubicBezTo>
                <a:cubicBezTo>
                  <a:pt x="52" y="1025"/>
                  <a:pt x="54" y="1021"/>
                  <a:pt x="58" y="1019"/>
                </a:cubicBezTo>
                <a:cubicBezTo>
                  <a:pt x="63" y="1017"/>
                  <a:pt x="68" y="1019"/>
                  <a:pt x="69" y="1023"/>
                </a:cubicBezTo>
                <a:cubicBezTo>
                  <a:pt x="70" y="1024"/>
                  <a:pt x="70" y="1025"/>
                  <a:pt x="70" y="1026"/>
                </a:cubicBezTo>
                <a:cubicBezTo>
                  <a:pt x="71" y="1027"/>
                  <a:pt x="71" y="1027"/>
                  <a:pt x="71" y="1027"/>
                </a:cubicBezTo>
                <a:cubicBezTo>
                  <a:pt x="98" y="1095"/>
                  <a:pt x="136" y="1158"/>
                  <a:pt x="183" y="1215"/>
                </a:cubicBezTo>
                <a:cubicBezTo>
                  <a:pt x="186" y="1219"/>
                  <a:pt x="186" y="1224"/>
                  <a:pt x="182" y="1227"/>
                </a:cubicBezTo>
                <a:cubicBezTo>
                  <a:pt x="180" y="1228"/>
                  <a:pt x="179" y="1229"/>
                  <a:pt x="177" y="1229"/>
                </a:cubicBezTo>
                <a:close/>
                <a:moveTo>
                  <a:pt x="1352" y="1192"/>
                </a:moveTo>
                <a:cubicBezTo>
                  <a:pt x="1350" y="1192"/>
                  <a:pt x="1348" y="1191"/>
                  <a:pt x="1347" y="1190"/>
                </a:cubicBezTo>
                <a:cubicBezTo>
                  <a:pt x="1343" y="1187"/>
                  <a:pt x="1342" y="1182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5" y="1178"/>
                  <a:pt x="1345" y="1178"/>
                  <a:pt x="1345" y="1178"/>
                </a:cubicBezTo>
                <a:cubicBezTo>
                  <a:pt x="1348" y="1174"/>
                  <a:pt x="1353" y="1174"/>
                  <a:pt x="1357" y="1176"/>
                </a:cubicBezTo>
                <a:cubicBezTo>
                  <a:pt x="1360" y="1179"/>
                  <a:pt x="1361" y="1184"/>
                  <a:pt x="1359" y="1188"/>
                </a:cubicBezTo>
                <a:cubicBezTo>
                  <a:pt x="1357" y="1190"/>
                  <a:pt x="1354" y="1192"/>
                  <a:pt x="1352" y="1192"/>
                </a:cubicBezTo>
                <a:close/>
                <a:moveTo>
                  <a:pt x="1377" y="1154"/>
                </a:moveTo>
                <a:cubicBezTo>
                  <a:pt x="1375" y="1154"/>
                  <a:pt x="1374" y="1154"/>
                  <a:pt x="1373" y="1153"/>
                </a:cubicBezTo>
                <a:cubicBezTo>
                  <a:pt x="1369" y="1150"/>
                  <a:pt x="1367" y="1145"/>
                  <a:pt x="1370" y="1141"/>
                </a:cubicBezTo>
                <a:cubicBezTo>
                  <a:pt x="1387" y="1114"/>
                  <a:pt x="1402" y="1086"/>
                  <a:pt x="1416" y="1057"/>
                </a:cubicBezTo>
                <a:cubicBezTo>
                  <a:pt x="1433" y="1019"/>
                  <a:pt x="1448" y="978"/>
                  <a:pt x="1459" y="937"/>
                </a:cubicBezTo>
                <a:cubicBezTo>
                  <a:pt x="1460" y="932"/>
                  <a:pt x="1465" y="930"/>
                  <a:pt x="1469" y="931"/>
                </a:cubicBezTo>
                <a:cubicBezTo>
                  <a:pt x="1474" y="932"/>
                  <a:pt x="1476" y="937"/>
                  <a:pt x="1475" y="941"/>
                </a:cubicBezTo>
                <a:cubicBezTo>
                  <a:pt x="1464" y="983"/>
                  <a:pt x="1449" y="1025"/>
                  <a:pt x="1431" y="1064"/>
                </a:cubicBezTo>
                <a:cubicBezTo>
                  <a:pt x="1417" y="1094"/>
                  <a:pt x="1402" y="1123"/>
                  <a:pt x="1384" y="1150"/>
                </a:cubicBezTo>
                <a:cubicBezTo>
                  <a:pt x="1383" y="1153"/>
                  <a:pt x="1380" y="1154"/>
                  <a:pt x="1377" y="1154"/>
                </a:cubicBezTo>
                <a:close/>
                <a:moveTo>
                  <a:pt x="46" y="993"/>
                </a:moveTo>
                <a:cubicBezTo>
                  <a:pt x="42" y="993"/>
                  <a:pt x="39" y="990"/>
                  <a:pt x="38" y="987"/>
                </a:cubicBezTo>
                <a:cubicBezTo>
                  <a:pt x="37" y="985"/>
                  <a:pt x="37" y="982"/>
                  <a:pt x="38" y="980"/>
                </a:cubicBezTo>
                <a:cubicBezTo>
                  <a:pt x="39" y="978"/>
                  <a:pt x="41" y="977"/>
                  <a:pt x="43" y="976"/>
                </a:cubicBezTo>
                <a:cubicBezTo>
                  <a:pt x="48" y="975"/>
                  <a:pt x="52" y="977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4" y="981"/>
                  <a:pt x="54" y="981"/>
                  <a:pt x="54" y="981"/>
                </a:cubicBezTo>
                <a:cubicBezTo>
                  <a:pt x="55" y="986"/>
                  <a:pt x="53" y="991"/>
                  <a:pt x="49" y="992"/>
                </a:cubicBezTo>
                <a:cubicBezTo>
                  <a:pt x="48" y="992"/>
                  <a:pt x="47" y="993"/>
                  <a:pt x="46" y="993"/>
                </a:cubicBezTo>
                <a:close/>
                <a:moveTo>
                  <a:pt x="33" y="949"/>
                </a:moveTo>
                <a:cubicBezTo>
                  <a:pt x="29" y="949"/>
                  <a:pt x="26" y="947"/>
                  <a:pt x="25" y="943"/>
                </a:cubicBezTo>
                <a:cubicBezTo>
                  <a:pt x="21" y="928"/>
                  <a:pt x="17" y="913"/>
                  <a:pt x="14" y="898"/>
                </a:cubicBezTo>
                <a:cubicBezTo>
                  <a:pt x="14" y="896"/>
                  <a:pt x="14" y="894"/>
                  <a:pt x="16" y="892"/>
                </a:cubicBezTo>
                <a:cubicBezTo>
                  <a:pt x="17" y="890"/>
                  <a:pt x="19" y="889"/>
                  <a:pt x="21" y="888"/>
                </a:cubicBezTo>
                <a:cubicBezTo>
                  <a:pt x="26" y="887"/>
                  <a:pt x="30" y="891"/>
                  <a:pt x="31" y="895"/>
                </a:cubicBezTo>
                <a:cubicBezTo>
                  <a:pt x="34" y="910"/>
                  <a:pt x="37" y="924"/>
                  <a:pt x="41" y="939"/>
                </a:cubicBezTo>
                <a:cubicBezTo>
                  <a:pt x="42" y="943"/>
                  <a:pt x="40" y="948"/>
                  <a:pt x="35" y="949"/>
                </a:cubicBezTo>
                <a:cubicBezTo>
                  <a:pt x="34" y="949"/>
                  <a:pt x="34" y="949"/>
                  <a:pt x="33" y="949"/>
                </a:cubicBezTo>
                <a:close/>
                <a:moveTo>
                  <a:pt x="1477" y="903"/>
                </a:moveTo>
                <a:cubicBezTo>
                  <a:pt x="1477" y="903"/>
                  <a:pt x="1476" y="903"/>
                  <a:pt x="1476" y="903"/>
                </a:cubicBezTo>
                <a:cubicBezTo>
                  <a:pt x="1473" y="903"/>
                  <a:pt x="1471" y="901"/>
                  <a:pt x="1470" y="900"/>
                </a:cubicBezTo>
                <a:cubicBezTo>
                  <a:pt x="1469" y="898"/>
                  <a:pt x="1468" y="895"/>
                  <a:pt x="1469" y="893"/>
                </a:cubicBezTo>
                <a:cubicBezTo>
                  <a:pt x="1472" y="879"/>
                  <a:pt x="1474" y="864"/>
                  <a:pt x="1476" y="849"/>
                </a:cubicBezTo>
                <a:cubicBezTo>
                  <a:pt x="1477" y="845"/>
                  <a:pt x="1481" y="841"/>
                  <a:pt x="1486" y="842"/>
                </a:cubicBezTo>
                <a:cubicBezTo>
                  <a:pt x="1488" y="842"/>
                  <a:pt x="1490" y="843"/>
                  <a:pt x="1491" y="845"/>
                </a:cubicBezTo>
                <a:cubicBezTo>
                  <a:pt x="1493" y="847"/>
                  <a:pt x="1493" y="849"/>
                  <a:pt x="1493" y="851"/>
                </a:cubicBezTo>
                <a:cubicBezTo>
                  <a:pt x="1491" y="866"/>
                  <a:pt x="1488" y="882"/>
                  <a:pt x="1486" y="897"/>
                </a:cubicBezTo>
                <a:cubicBezTo>
                  <a:pt x="1485" y="897"/>
                  <a:pt x="1485" y="897"/>
                  <a:pt x="1485" y="897"/>
                </a:cubicBezTo>
                <a:cubicBezTo>
                  <a:pt x="1485" y="901"/>
                  <a:pt x="1481" y="903"/>
                  <a:pt x="1477" y="903"/>
                </a:cubicBezTo>
                <a:close/>
                <a:moveTo>
                  <a:pt x="15" y="861"/>
                </a:moveTo>
                <a:cubicBezTo>
                  <a:pt x="11" y="861"/>
                  <a:pt x="7" y="857"/>
                  <a:pt x="7" y="853"/>
                </a:cubicBezTo>
                <a:cubicBezTo>
                  <a:pt x="2" y="819"/>
                  <a:pt x="0" y="784"/>
                  <a:pt x="0" y="750"/>
                </a:cubicBezTo>
                <a:cubicBezTo>
                  <a:pt x="0" y="708"/>
                  <a:pt x="3" y="666"/>
                  <a:pt x="10" y="625"/>
                </a:cubicBezTo>
                <a:cubicBezTo>
                  <a:pt x="11" y="621"/>
                  <a:pt x="15" y="618"/>
                  <a:pt x="20" y="618"/>
                </a:cubicBezTo>
                <a:cubicBezTo>
                  <a:pt x="24" y="619"/>
                  <a:pt x="28" y="624"/>
                  <a:pt x="27" y="628"/>
                </a:cubicBezTo>
                <a:cubicBezTo>
                  <a:pt x="20" y="668"/>
                  <a:pt x="17" y="709"/>
                  <a:pt x="17" y="750"/>
                </a:cubicBezTo>
                <a:cubicBezTo>
                  <a:pt x="17" y="784"/>
                  <a:pt x="19" y="818"/>
                  <a:pt x="24" y="851"/>
                </a:cubicBezTo>
                <a:cubicBezTo>
                  <a:pt x="24" y="856"/>
                  <a:pt x="21" y="860"/>
                  <a:pt x="16" y="861"/>
                </a:cubicBezTo>
                <a:cubicBezTo>
                  <a:pt x="16" y="861"/>
                  <a:pt x="16" y="861"/>
                  <a:pt x="15" y="861"/>
                </a:cubicBezTo>
                <a:close/>
                <a:moveTo>
                  <a:pt x="1489" y="814"/>
                </a:moveTo>
                <a:cubicBezTo>
                  <a:pt x="1489" y="814"/>
                  <a:pt x="1489" y="814"/>
                  <a:pt x="1489" y="814"/>
                </a:cubicBezTo>
                <a:cubicBezTo>
                  <a:pt x="1486" y="814"/>
                  <a:pt x="1484" y="813"/>
                  <a:pt x="1483" y="811"/>
                </a:cubicBezTo>
                <a:cubicBezTo>
                  <a:pt x="1481" y="809"/>
                  <a:pt x="1481" y="807"/>
                  <a:pt x="1481" y="805"/>
                </a:cubicBezTo>
                <a:cubicBezTo>
                  <a:pt x="1481" y="800"/>
                  <a:pt x="1485" y="796"/>
                  <a:pt x="1490" y="797"/>
                </a:cubicBezTo>
                <a:cubicBezTo>
                  <a:pt x="1495" y="797"/>
                  <a:pt x="1498" y="801"/>
                  <a:pt x="1498" y="806"/>
                </a:cubicBezTo>
                <a:cubicBezTo>
                  <a:pt x="1497" y="810"/>
                  <a:pt x="1494" y="814"/>
                  <a:pt x="1489" y="814"/>
                </a:cubicBezTo>
                <a:close/>
                <a:moveTo>
                  <a:pt x="1491" y="725"/>
                </a:moveTo>
                <a:cubicBezTo>
                  <a:pt x="1486" y="725"/>
                  <a:pt x="1482" y="721"/>
                  <a:pt x="1482" y="716"/>
                </a:cubicBezTo>
                <a:cubicBezTo>
                  <a:pt x="1481" y="702"/>
                  <a:pt x="1480" y="687"/>
                  <a:pt x="1479" y="672"/>
                </a:cubicBezTo>
                <a:cubicBezTo>
                  <a:pt x="1479" y="670"/>
                  <a:pt x="1479" y="667"/>
                  <a:pt x="1481" y="666"/>
                </a:cubicBezTo>
                <a:cubicBezTo>
                  <a:pt x="1482" y="664"/>
                  <a:pt x="1484" y="663"/>
                  <a:pt x="1486" y="663"/>
                </a:cubicBezTo>
                <a:cubicBezTo>
                  <a:pt x="1491" y="662"/>
                  <a:pt x="1495" y="665"/>
                  <a:pt x="1496" y="670"/>
                </a:cubicBezTo>
                <a:cubicBezTo>
                  <a:pt x="1497" y="685"/>
                  <a:pt x="1498" y="700"/>
                  <a:pt x="1499" y="716"/>
                </a:cubicBezTo>
                <a:cubicBezTo>
                  <a:pt x="1499" y="720"/>
                  <a:pt x="1496" y="724"/>
                  <a:pt x="1491" y="725"/>
                </a:cubicBezTo>
                <a:cubicBezTo>
                  <a:pt x="1491" y="725"/>
                  <a:pt x="1491" y="725"/>
                  <a:pt x="1491" y="725"/>
                </a:cubicBezTo>
                <a:close/>
                <a:moveTo>
                  <a:pt x="1481" y="635"/>
                </a:moveTo>
                <a:cubicBezTo>
                  <a:pt x="1477" y="635"/>
                  <a:pt x="1473" y="632"/>
                  <a:pt x="1473" y="628"/>
                </a:cubicBezTo>
                <a:cubicBezTo>
                  <a:pt x="1472" y="625"/>
                  <a:pt x="1473" y="623"/>
                  <a:pt x="1474" y="621"/>
                </a:cubicBezTo>
                <a:cubicBezTo>
                  <a:pt x="1475" y="619"/>
                  <a:pt x="1477" y="618"/>
                  <a:pt x="1480" y="618"/>
                </a:cubicBezTo>
                <a:cubicBezTo>
                  <a:pt x="1484" y="617"/>
                  <a:pt x="1489" y="620"/>
                  <a:pt x="1489" y="625"/>
                </a:cubicBezTo>
                <a:cubicBezTo>
                  <a:pt x="1490" y="627"/>
                  <a:pt x="1489" y="629"/>
                  <a:pt x="1488" y="631"/>
                </a:cubicBezTo>
                <a:cubicBezTo>
                  <a:pt x="1487" y="633"/>
                  <a:pt x="1485" y="634"/>
                  <a:pt x="1482" y="635"/>
                </a:cubicBezTo>
                <a:cubicBezTo>
                  <a:pt x="1482" y="635"/>
                  <a:pt x="1482" y="635"/>
                  <a:pt x="1481" y="635"/>
                </a:cubicBezTo>
                <a:close/>
                <a:moveTo>
                  <a:pt x="27" y="591"/>
                </a:move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7" y="591"/>
                  <a:pt x="27" y="591"/>
                </a:cubicBezTo>
                <a:cubicBezTo>
                  <a:pt x="27" y="591"/>
                  <a:pt x="26" y="591"/>
                  <a:pt x="25" y="591"/>
                </a:cubicBezTo>
                <a:cubicBezTo>
                  <a:pt x="21" y="590"/>
                  <a:pt x="18" y="585"/>
                  <a:pt x="19" y="580"/>
                </a:cubicBezTo>
                <a:cubicBezTo>
                  <a:pt x="20" y="576"/>
                  <a:pt x="25" y="573"/>
                  <a:pt x="29" y="574"/>
                </a:cubicBezTo>
                <a:cubicBezTo>
                  <a:pt x="34" y="575"/>
                  <a:pt x="37" y="580"/>
                  <a:pt x="35" y="584"/>
                </a:cubicBezTo>
                <a:cubicBezTo>
                  <a:pt x="35" y="588"/>
                  <a:pt x="31" y="591"/>
                  <a:pt x="27" y="591"/>
                </a:cubicBezTo>
                <a:close/>
                <a:moveTo>
                  <a:pt x="1472" y="590"/>
                </a:moveTo>
                <a:cubicBezTo>
                  <a:pt x="1468" y="590"/>
                  <a:pt x="1465" y="588"/>
                  <a:pt x="1464" y="584"/>
                </a:cubicBezTo>
                <a:cubicBezTo>
                  <a:pt x="1453" y="535"/>
                  <a:pt x="1436" y="488"/>
                  <a:pt x="1416" y="443"/>
                </a:cubicBezTo>
                <a:cubicBezTo>
                  <a:pt x="1405" y="420"/>
                  <a:pt x="1394" y="398"/>
                  <a:pt x="1381" y="377"/>
                </a:cubicBezTo>
                <a:cubicBezTo>
                  <a:pt x="1379" y="373"/>
                  <a:pt x="1380" y="368"/>
                  <a:pt x="1384" y="365"/>
                </a:cubicBezTo>
                <a:cubicBezTo>
                  <a:pt x="1388" y="363"/>
                  <a:pt x="1393" y="364"/>
                  <a:pt x="1396" y="368"/>
                </a:cubicBezTo>
                <a:cubicBezTo>
                  <a:pt x="1408" y="390"/>
                  <a:pt x="1420" y="413"/>
                  <a:pt x="1431" y="436"/>
                </a:cubicBezTo>
                <a:cubicBezTo>
                  <a:pt x="1452" y="481"/>
                  <a:pt x="1469" y="530"/>
                  <a:pt x="1480" y="579"/>
                </a:cubicBezTo>
                <a:cubicBezTo>
                  <a:pt x="1480" y="580"/>
                  <a:pt x="1480" y="580"/>
                  <a:pt x="1480" y="580"/>
                </a:cubicBezTo>
                <a:cubicBezTo>
                  <a:pt x="1481" y="584"/>
                  <a:pt x="1479" y="589"/>
                  <a:pt x="1474" y="590"/>
                </a:cubicBezTo>
                <a:cubicBezTo>
                  <a:pt x="1473" y="590"/>
                  <a:pt x="1473" y="590"/>
                  <a:pt x="1472" y="590"/>
                </a:cubicBezTo>
                <a:close/>
                <a:moveTo>
                  <a:pt x="39" y="547"/>
                </a:moveTo>
                <a:cubicBezTo>
                  <a:pt x="38" y="547"/>
                  <a:pt x="37" y="547"/>
                  <a:pt x="36" y="547"/>
                </a:cubicBezTo>
                <a:cubicBezTo>
                  <a:pt x="34" y="546"/>
                  <a:pt x="32" y="545"/>
                  <a:pt x="31" y="543"/>
                </a:cubicBezTo>
                <a:cubicBezTo>
                  <a:pt x="30" y="541"/>
                  <a:pt x="30" y="538"/>
                  <a:pt x="31" y="536"/>
                </a:cubicBezTo>
                <a:cubicBezTo>
                  <a:pt x="35" y="522"/>
                  <a:pt x="40" y="507"/>
                  <a:pt x="45" y="493"/>
                </a:cubicBezTo>
                <a:cubicBezTo>
                  <a:pt x="47" y="488"/>
                  <a:pt x="52" y="486"/>
                  <a:pt x="56" y="488"/>
                </a:cubicBezTo>
                <a:cubicBezTo>
                  <a:pt x="60" y="489"/>
                  <a:pt x="63" y="494"/>
                  <a:pt x="61" y="499"/>
                </a:cubicBezTo>
                <a:cubicBezTo>
                  <a:pt x="56" y="513"/>
                  <a:pt x="51" y="527"/>
                  <a:pt x="47" y="541"/>
                </a:cubicBezTo>
                <a:cubicBezTo>
                  <a:pt x="46" y="545"/>
                  <a:pt x="42" y="547"/>
                  <a:pt x="39" y="547"/>
                </a:cubicBezTo>
                <a:close/>
                <a:moveTo>
                  <a:pt x="70" y="462"/>
                </a:moveTo>
                <a:cubicBezTo>
                  <a:pt x="69" y="462"/>
                  <a:pt x="67" y="462"/>
                  <a:pt x="66" y="461"/>
                </a:cubicBezTo>
                <a:cubicBezTo>
                  <a:pt x="64" y="461"/>
                  <a:pt x="63" y="459"/>
                  <a:pt x="62" y="457"/>
                </a:cubicBezTo>
                <a:cubicBezTo>
                  <a:pt x="61" y="455"/>
                  <a:pt x="61" y="452"/>
                  <a:pt x="62" y="450"/>
                </a:cubicBezTo>
                <a:cubicBezTo>
                  <a:pt x="93" y="380"/>
                  <a:pt x="134" y="316"/>
                  <a:pt x="184" y="258"/>
                </a:cubicBezTo>
                <a:cubicBezTo>
                  <a:pt x="184" y="258"/>
                  <a:pt x="184" y="258"/>
                  <a:pt x="184" y="258"/>
                </a:cubicBezTo>
                <a:cubicBezTo>
                  <a:pt x="187" y="254"/>
                  <a:pt x="193" y="254"/>
                  <a:pt x="196" y="257"/>
                </a:cubicBezTo>
                <a:cubicBezTo>
                  <a:pt x="199" y="260"/>
                  <a:pt x="200" y="265"/>
                  <a:pt x="197" y="269"/>
                </a:cubicBezTo>
                <a:cubicBezTo>
                  <a:pt x="147" y="325"/>
                  <a:pt x="107" y="389"/>
                  <a:pt x="78" y="457"/>
                </a:cubicBezTo>
                <a:cubicBezTo>
                  <a:pt x="76" y="460"/>
                  <a:pt x="73" y="462"/>
                  <a:pt x="70" y="462"/>
                </a:cubicBezTo>
                <a:close/>
                <a:moveTo>
                  <a:pt x="1364" y="343"/>
                </a:moveTo>
                <a:cubicBezTo>
                  <a:pt x="1364" y="343"/>
                  <a:pt x="1364" y="343"/>
                  <a:pt x="1364" y="343"/>
                </a:cubicBezTo>
                <a:cubicBezTo>
                  <a:pt x="1361" y="343"/>
                  <a:pt x="1359" y="341"/>
                  <a:pt x="1357" y="339"/>
                </a:cubicBezTo>
                <a:cubicBezTo>
                  <a:pt x="1349" y="327"/>
                  <a:pt x="1340" y="315"/>
                  <a:pt x="1331" y="303"/>
                </a:cubicBezTo>
                <a:cubicBezTo>
                  <a:pt x="1328" y="299"/>
                  <a:pt x="1329" y="294"/>
                  <a:pt x="1332" y="291"/>
                </a:cubicBezTo>
                <a:cubicBezTo>
                  <a:pt x="1336" y="288"/>
                  <a:pt x="1341" y="289"/>
                  <a:pt x="1344" y="293"/>
                </a:cubicBezTo>
                <a:cubicBezTo>
                  <a:pt x="1353" y="304"/>
                  <a:pt x="1362" y="317"/>
                  <a:pt x="1371" y="330"/>
                </a:cubicBezTo>
                <a:cubicBezTo>
                  <a:pt x="1371" y="330"/>
                  <a:pt x="1371" y="330"/>
                  <a:pt x="1371" y="330"/>
                </a:cubicBezTo>
                <a:cubicBezTo>
                  <a:pt x="1372" y="332"/>
                  <a:pt x="1373" y="334"/>
                  <a:pt x="1372" y="336"/>
                </a:cubicBezTo>
                <a:cubicBezTo>
                  <a:pt x="1372" y="338"/>
                  <a:pt x="1371" y="340"/>
                  <a:pt x="1369" y="341"/>
                </a:cubicBezTo>
                <a:cubicBezTo>
                  <a:pt x="1367" y="342"/>
                  <a:pt x="1366" y="343"/>
                  <a:pt x="1364" y="343"/>
                </a:cubicBezTo>
                <a:close/>
                <a:moveTo>
                  <a:pt x="1309" y="271"/>
                </a:moveTo>
                <a:cubicBezTo>
                  <a:pt x="1306" y="271"/>
                  <a:pt x="1304" y="270"/>
                  <a:pt x="1302" y="268"/>
                </a:cubicBezTo>
                <a:cubicBezTo>
                  <a:pt x="1301" y="267"/>
                  <a:pt x="1300" y="264"/>
                  <a:pt x="1300" y="262"/>
                </a:cubicBezTo>
                <a:cubicBezTo>
                  <a:pt x="1300" y="260"/>
                  <a:pt x="1301" y="258"/>
                  <a:pt x="1303" y="256"/>
                </a:cubicBezTo>
                <a:cubicBezTo>
                  <a:pt x="1307" y="253"/>
                  <a:pt x="1312" y="254"/>
                  <a:pt x="1315" y="257"/>
                </a:cubicBezTo>
                <a:cubicBezTo>
                  <a:pt x="1315" y="257"/>
                  <a:pt x="1315" y="257"/>
                  <a:pt x="1315" y="257"/>
                </a:cubicBezTo>
                <a:cubicBezTo>
                  <a:pt x="1318" y="261"/>
                  <a:pt x="1318" y="266"/>
                  <a:pt x="1314" y="269"/>
                </a:cubicBezTo>
                <a:cubicBezTo>
                  <a:pt x="1313" y="270"/>
                  <a:pt x="1311" y="271"/>
                  <a:pt x="1309" y="271"/>
                </a:cubicBezTo>
                <a:close/>
                <a:moveTo>
                  <a:pt x="221" y="238"/>
                </a:moveTo>
                <a:cubicBezTo>
                  <a:pt x="219" y="238"/>
                  <a:pt x="217" y="238"/>
                  <a:pt x="215" y="236"/>
                </a:cubicBezTo>
                <a:cubicBezTo>
                  <a:pt x="212" y="233"/>
                  <a:pt x="212" y="227"/>
                  <a:pt x="215" y="224"/>
                </a:cubicBezTo>
                <a:cubicBezTo>
                  <a:pt x="218" y="221"/>
                  <a:pt x="224" y="221"/>
                  <a:pt x="227" y="224"/>
                </a:cubicBezTo>
                <a:cubicBezTo>
                  <a:pt x="230" y="227"/>
                  <a:pt x="230" y="233"/>
                  <a:pt x="227" y="236"/>
                </a:cubicBezTo>
                <a:cubicBezTo>
                  <a:pt x="226" y="238"/>
                  <a:pt x="223" y="238"/>
                  <a:pt x="221" y="238"/>
                </a:cubicBezTo>
                <a:close/>
                <a:moveTo>
                  <a:pt x="1278" y="238"/>
                </a:moveTo>
                <a:cubicBezTo>
                  <a:pt x="1276" y="238"/>
                  <a:pt x="1274" y="237"/>
                  <a:pt x="1272" y="236"/>
                </a:cubicBezTo>
                <a:cubicBezTo>
                  <a:pt x="1265" y="228"/>
                  <a:pt x="1257" y="221"/>
                  <a:pt x="1250" y="214"/>
                </a:cubicBezTo>
                <a:cubicBezTo>
                  <a:pt x="1203" y="170"/>
                  <a:pt x="1150" y="133"/>
                  <a:pt x="1093" y="102"/>
                </a:cubicBezTo>
                <a:cubicBezTo>
                  <a:pt x="1091" y="101"/>
                  <a:pt x="1090" y="99"/>
                  <a:pt x="1089" y="97"/>
                </a:cubicBezTo>
                <a:cubicBezTo>
                  <a:pt x="1089" y="95"/>
                  <a:pt x="1089" y="93"/>
                  <a:pt x="1090" y="91"/>
                </a:cubicBezTo>
                <a:cubicBezTo>
                  <a:pt x="1092" y="87"/>
                  <a:pt x="1097" y="85"/>
                  <a:pt x="1101" y="87"/>
                </a:cubicBezTo>
                <a:cubicBezTo>
                  <a:pt x="1160" y="118"/>
                  <a:pt x="1214" y="157"/>
                  <a:pt x="1262" y="202"/>
                </a:cubicBezTo>
                <a:cubicBezTo>
                  <a:pt x="1269" y="209"/>
                  <a:pt x="1277" y="216"/>
                  <a:pt x="1284" y="224"/>
                </a:cubicBezTo>
                <a:cubicBezTo>
                  <a:pt x="1287" y="227"/>
                  <a:pt x="1287" y="232"/>
                  <a:pt x="1284" y="236"/>
                </a:cubicBezTo>
                <a:cubicBezTo>
                  <a:pt x="1282" y="237"/>
                  <a:pt x="1280" y="238"/>
                  <a:pt x="1278" y="238"/>
                </a:cubicBezTo>
                <a:close/>
                <a:moveTo>
                  <a:pt x="254" y="207"/>
                </a:moveTo>
                <a:cubicBezTo>
                  <a:pt x="251" y="207"/>
                  <a:pt x="249" y="206"/>
                  <a:pt x="247" y="204"/>
                </a:cubicBezTo>
                <a:cubicBezTo>
                  <a:pt x="246" y="203"/>
                  <a:pt x="245" y="201"/>
                  <a:pt x="245" y="198"/>
                </a:cubicBezTo>
                <a:cubicBezTo>
                  <a:pt x="245" y="196"/>
                  <a:pt x="246" y="194"/>
                  <a:pt x="248" y="192"/>
                </a:cubicBezTo>
                <a:cubicBezTo>
                  <a:pt x="259" y="182"/>
                  <a:pt x="271" y="172"/>
                  <a:pt x="283" y="163"/>
                </a:cubicBezTo>
                <a:cubicBezTo>
                  <a:pt x="287" y="160"/>
                  <a:pt x="292" y="161"/>
                  <a:pt x="295" y="164"/>
                </a:cubicBezTo>
                <a:cubicBezTo>
                  <a:pt x="298" y="168"/>
                  <a:pt x="297" y="173"/>
                  <a:pt x="294" y="176"/>
                </a:cubicBezTo>
                <a:cubicBezTo>
                  <a:pt x="282" y="185"/>
                  <a:pt x="270" y="195"/>
                  <a:pt x="259" y="205"/>
                </a:cubicBezTo>
                <a:cubicBezTo>
                  <a:pt x="258" y="206"/>
                  <a:pt x="256" y="207"/>
                  <a:pt x="254" y="207"/>
                </a:cubicBezTo>
                <a:close/>
                <a:moveTo>
                  <a:pt x="325" y="151"/>
                </a:moveTo>
                <a:cubicBezTo>
                  <a:pt x="322" y="151"/>
                  <a:pt x="319" y="150"/>
                  <a:pt x="318" y="147"/>
                </a:cubicBezTo>
                <a:cubicBezTo>
                  <a:pt x="316" y="145"/>
                  <a:pt x="316" y="143"/>
                  <a:pt x="316" y="141"/>
                </a:cubicBezTo>
                <a:cubicBezTo>
                  <a:pt x="317" y="139"/>
                  <a:pt x="318" y="137"/>
                  <a:pt x="320" y="135"/>
                </a:cubicBezTo>
                <a:cubicBezTo>
                  <a:pt x="361" y="106"/>
                  <a:pt x="405" y="82"/>
                  <a:pt x="451" y="62"/>
                </a:cubicBezTo>
                <a:cubicBezTo>
                  <a:pt x="475" y="52"/>
                  <a:pt x="499" y="42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29" y="33"/>
                  <a:pt x="533" y="36"/>
                  <a:pt x="535" y="40"/>
                </a:cubicBezTo>
                <a:cubicBezTo>
                  <a:pt x="536" y="44"/>
                  <a:pt x="534" y="49"/>
                  <a:pt x="529" y="51"/>
                </a:cubicBezTo>
                <a:cubicBezTo>
                  <a:pt x="505" y="58"/>
                  <a:pt x="481" y="67"/>
                  <a:pt x="458" y="77"/>
                </a:cubicBezTo>
                <a:cubicBezTo>
                  <a:pt x="413" y="97"/>
                  <a:pt x="370" y="121"/>
                  <a:pt x="329" y="149"/>
                </a:cubicBezTo>
                <a:cubicBezTo>
                  <a:pt x="328" y="150"/>
                  <a:pt x="326" y="151"/>
                  <a:pt x="325" y="151"/>
                </a:cubicBezTo>
                <a:close/>
                <a:moveTo>
                  <a:pt x="1057" y="83"/>
                </a:moveTo>
                <a:cubicBezTo>
                  <a:pt x="1056" y="83"/>
                  <a:pt x="1054" y="83"/>
                  <a:pt x="1053" y="82"/>
                </a:cubicBezTo>
                <a:cubicBezTo>
                  <a:pt x="1040" y="76"/>
                  <a:pt x="1026" y="70"/>
                  <a:pt x="1012" y="65"/>
                </a:cubicBezTo>
                <a:cubicBezTo>
                  <a:pt x="1008" y="64"/>
                  <a:pt x="1005" y="59"/>
                  <a:pt x="1007" y="54"/>
                </a:cubicBezTo>
                <a:cubicBezTo>
                  <a:pt x="1009" y="50"/>
                  <a:pt x="1014" y="48"/>
                  <a:pt x="1018" y="49"/>
                </a:cubicBezTo>
                <a:cubicBezTo>
                  <a:pt x="1032" y="55"/>
                  <a:pt x="1046" y="61"/>
                  <a:pt x="1060" y="67"/>
                </a:cubicBezTo>
                <a:cubicBezTo>
                  <a:pt x="1065" y="69"/>
                  <a:pt x="1066" y="74"/>
                  <a:pt x="1064" y="78"/>
                </a:cubicBezTo>
                <a:cubicBezTo>
                  <a:pt x="1063" y="81"/>
                  <a:pt x="1060" y="83"/>
                  <a:pt x="1057" y="83"/>
                </a:cubicBezTo>
                <a:close/>
                <a:moveTo>
                  <a:pt x="972" y="51"/>
                </a:moveTo>
                <a:cubicBezTo>
                  <a:pt x="971" y="51"/>
                  <a:pt x="971" y="51"/>
                  <a:pt x="970" y="50"/>
                </a:cubicBezTo>
                <a:cubicBezTo>
                  <a:pt x="968" y="50"/>
                  <a:pt x="966" y="48"/>
                  <a:pt x="965" y="46"/>
                </a:cubicBezTo>
                <a:cubicBezTo>
                  <a:pt x="964" y="44"/>
                  <a:pt x="964" y="42"/>
                  <a:pt x="964" y="40"/>
                </a:cubicBezTo>
                <a:cubicBezTo>
                  <a:pt x="966" y="35"/>
                  <a:pt x="970" y="33"/>
                  <a:pt x="975" y="34"/>
                </a:cubicBezTo>
                <a:cubicBezTo>
                  <a:pt x="979" y="36"/>
                  <a:pt x="982" y="40"/>
                  <a:pt x="980" y="45"/>
                </a:cubicBezTo>
                <a:cubicBezTo>
                  <a:pt x="979" y="48"/>
                  <a:pt x="976" y="51"/>
                  <a:pt x="972" y="51"/>
                </a:cubicBezTo>
                <a:close/>
                <a:moveTo>
                  <a:pt x="570" y="39"/>
                </a:moveTo>
                <a:cubicBezTo>
                  <a:pt x="570" y="39"/>
                  <a:pt x="570" y="39"/>
                  <a:pt x="570" y="39"/>
                </a:cubicBezTo>
                <a:cubicBezTo>
                  <a:pt x="566" y="39"/>
                  <a:pt x="563" y="36"/>
                  <a:pt x="562" y="32"/>
                </a:cubicBezTo>
                <a:cubicBezTo>
                  <a:pt x="561" y="28"/>
                  <a:pt x="564" y="23"/>
                  <a:pt x="568" y="22"/>
                </a:cubicBezTo>
                <a:cubicBezTo>
                  <a:pt x="573" y="21"/>
                  <a:pt x="577" y="24"/>
                  <a:pt x="578" y="28"/>
                </a:cubicBezTo>
                <a:cubicBezTo>
                  <a:pt x="579" y="31"/>
                  <a:pt x="579" y="33"/>
                  <a:pt x="577" y="35"/>
                </a:cubicBezTo>
                <a:cubicBezTo>
                  <a:pt x="577" y="36"/>
                  <a:pt x="575" y="37"/>
                  <a:pt x="573" y="38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72" y="39"/>
                  <a:pt x="572" y="39"/>
                  <a:pt x="572" y="39"/>
                </a:cubicBezTo>
                <a:cubicBezTo>
                  <a:pt x="572" y="39"/>
                  <a:pt x="571" y="39"/>
                  <a:pt x="570" y="39"/>
                </a:cubicBezTo>
                <a:close/>
                <a:moveTo>
                  <a:pt x="929" y="39"/>
                </a:moveTo>
                <a:cubicBezTo>
                  <a:pt x="928" y="39"/>
                  <a:pt x="927" y="39"/>
                  <a:pt x="927" y="38"/>
                </a:cubicBezTo>
                <a:cubicBezTo>
                  <a:pt x="869" y="24"/>
                  <a:pt x="810" y="17"/>
                  <a:pt x="750" y="17"/>
                </a:cubicBezTo>
                <a:cubicBezTo>
                  <a:pt x="744" y="17"/>
                  <a:pt x="738" y="17"/>
                  <a:pt x="733" y="17"/>
                </a:cubicBezTo>
                <a:cubicBezTo>
                  <a:pt x="724" y="17"/>
                  <a:pt x="714" y="18"/>
                  <a:pt x="705" y="18"/>
                </a:cubicBezTo>
                <a:cubicBezTo>
                  <a:pt x="700" y="19"/>
                  <a:pt x="696" y="15"/>
                  <a:pt x="696" y="10"/>
                </a:cubicBezTo>
                <a:cubicBezTo>
                  <a:pt x="695" y="6"/>
                  <a:pt x="699" y="2"/>
                  <a:pt x="704" y="1"/>
                </a:cubicBezTo>
                <a:cubicBezTo>
                  <a:pt x="713" y="1"/>
                  <a:pt x="723" y="0"/>
                  <a:pt x="733" y="0"/>
                </a:cubicBezTo>
                <a:cubicBezTo>
                  <a:pt x="738" y="0"/>
                  <a:pt x="744" y="0"/>
                  <a:pt x="750" y="0"/>
                </a:cubicBezTo>
                <a:cubicBezTo>
                  <a:pt x="811" y="0"/>
                  <a:pt x="872" y="7"/>
                  <a:pt x="931" y="22"/>
                </a:cubicBezTo>
                <a:cubicBezTo>
                  <a:pt x="933" y="23"/>
                  <a:pt x="935" y="24"/>
                  <a:pt x="936" y="26"/>
                </a:cubicBezTo>
                <a:cubicBezTo>
                  <a:pt x="937" y="28"/>
                  <a:pt x="938" y="30"/>
                  <a:pt x="937" y="32"/>
                </a:cubicBezTo>
                <a:cubicBezTo>
                  <a:pt x="936" y="36"/>
                  <a:pt x="933" y="39"/>
                  <a:pt x="929" y="39"/>
                </a:cubicBezTo>
                <a:close/>
                <a:moveTo>
                  <a:pt x="614" y="29"/>
                </a:moveTo>
                <a:cubicBezTo>
                  <a:pt x="610" y="29"/>
                  <a:pt x="607" y="26"/>
                  <a:pt x="606" y="22"/>
                </a:cubicBezTo>
                <a:cubicBezTo>
                  <a:pt x="605" y="18"/>
                  <a:pt x="608" y="13"/>
                  <a:pt x="613" y="12"/>
                </a:cubicBezTo>
                <a:cubicBezTo>
                  <a:pt x="628" y="10"/>
                  <a:pt x="643" y="7"/>
                  <a:pt x="658" y="6"/>
                </a:cubicBezTo>
                <a:cubicBezTo>
                  <a:pt x="658" y="6"/>
                  <a:pt x="658" y="6"/>
                  <a:pt x="658" y="6"/>
                </a:cubicBezTo>
                <a:cubicBezTo>
                  <a:pt x="663" y="5"/>
                  <a:pt x="667" y="8"/>
                  <a:pt x="668" y="13"/>
                </a:cubicBezTo>
                <a:cubicBezTo>
                  <a:pt x="668" y="18"/>
                  <a:pt x="665" y="22"/>
                  <a:pt x="660" y="22"/>
                </a:cubicBezTo>
                <a:cubicBezTo>
                  <a:pt x="645" y="24"/>
                  <a:pt x="631" y="26"/>
                  <a:pt x="616" y="29"/>
                </a:cubicBezTo>
                <a:cubicBezTo>
                  <a:pt x="615" y="29"/>
                  <a:pt x="615" y="29"/>
                  <a:pt x="614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4286" tIns="17143" rIns="34286" bIns="17143" numCol="1" anchor="t" anchorCtr="0" compatLnSpc="1">
            <a:prstTxWarp prst="textNoShape">
              <a:avLst/>
            </a:prstTxWarp>
          </a:bodyPr>
          <a:lstStyle/>
          <a:p>
            <a:pPr defTabSz="171416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rgbClr val="FFFFFF"/>
              </a:solidFill>
              <a:latin typeface="Oswald Light"/>
            </a:endParaRPr>
          </a:p>
        </p:txBody>
      </p:sp>
      <p:sp>
        <p:nvSpPr>
          <p:cNvPr id="124" name="TextBox 123"/>
          <p:cNvSpPr txBox="1"/>
          <p:nvPr/>
        </p:nvSpPr>
        <p:spPr bwMode="gray">
          <a:xfrm>
            <a:off x="2340261" y="1304842"/>
            <a:ext cx="225201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1600" b="1">
                <a:solidFill>
                  <a:srgbClr val="002060"/>
                </a:solidFill>
              </a:rPr>
              <a:t> </a:t>
            </a:r>
            <a:r>
              <a:rPr lang="ru-RU" sz="2400" b="1" spc="-85">
                <a:solidFill>
                  <a:schemeClr val="bg1"/>
                </a:solidFill>
                <a:latin typeface="Calibri"/>
                <a:cs typeface="Calibri"/>
              </a:rPr>
              <a:t>Квалификация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ru-RU" sz="2400" b="1" spc="18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ru-RU" sz="2400" b="1" spc="-204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endParaRPr/>
          </a:p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 spc="-75">
                <a:solidFill>
                  <a:schemeClr val="bg1"/>
                </a:solidFill>
                <a:latin typeface="Calibri"/>
                <a:cs typeface="Calibri"/>
              </a:rPr>
              <a:t>врач-биохимик</a:t>
            </a:r>
            <a:endParaRPr lang="ru-RU" sz="2400" b="1">
              <a:solidFill>
                <a:schemeClr val="bg1"/>
              </a:solidFill>
              <a:latin typeface="Calibri"/>
              <a:ea typeface="VTB Group Cond Book"/>
              <a:cs typeface="Calibri"/>
            </a:endParaRPr>
          </a:p>
        </p:txBody>
      </p:sp>
      <p:sp>
        <p:nvSpPr>
          <p:cNvPr id="126" name="TextBox 125"/>
          <p:cNvSpPr txBox="1"/>
          <p:nvPr/>
        </p:nvSpPr>
        <p:spPr bwMode="gray">
          <a:xfrm>
            <a:off x="2253478" y="2408714"/>
            <a:ext cx="198481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r"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Очная форма обучения</a:t>
            </a:r>
            <a:endParaRPr/>
          </a:p>
        </p:txBody>
      </p:sp>
      <p:sp>
        <p:nvSpPr>
          <p:cNvPr id="127" name="TextBox 126"/>
          <p:cNvSpPr txBox="1"/>
          <p:nvPr/>
        </p:nvSpPr>
        <p:spPr bwMode="gray">
          <a:xfrm>
            <a:off x="2949163" y="3587409"/>
            <a:ext cx="1970428" cy="790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Бюджет</a:t>
            </a:r>
            <a:r>
              <a:rPr lang="ru-RU" sz="2400" b="1" cap="all" spc="35" dirty="0">
                <a:solidFill>
                  <a:schemeClr val="bg1"/>
                </a:solidFill>
                <a:latin typeface="Calibri"/>
                <a:cs typeface="Calibri"/>
              </a:rPr>
              <a:t> – </a:t>
            </a:r>
            <a:endParaRPr dirty="0"/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12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чел.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8" name="TextBox 127"/>
          <p:cNvSpPr txBox="1"/>
          <p:nvPr/>
        </p:nvSpPr>
        <p:spPr bwMode="gray">
          <a:xfrm>
            <a:off x="7688453" y="3428747"/>
            <a:ext cx="2775279" cy="108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Проходные баллы </a:t>
            </a:r>
            <a:r>
              <a:rPr lang="ru-RU" sz="2400" b="1" spc="35" dirty="0" smtClean="0">
                <a:solidFill>
                  <a:schemeClr val="bg1"/>
                </a:solidFill>
                <a:latin typeface="Calibri"/>
                <a:cs typeface="Calibri"/>
              </a:rPr>
              <a:t>2024 </a:t>
            </a:r>
            <a:r>
              <a:rPr lang="ru-RU" sz="2400" b="1" spc="35" dirty="0">
                <a:solidFill>
                  <a:schemeClr val="bg1"/>
                </a:solidFill>
                <a:latin typeface="Calibri"/>
                <a:cs typeface="Calibri"/>
              </a:rPr>
              <a:t>г. - </a:t>
            </a:r>
            <a:r>
              <a:rPr lang="ru-RU" sz="2400" b="1" cap="all" spc="35" dirty="0" smtClean="0">
                <a:solidFill>
                  <a:schemeClr val="bg1"/>
                </a:solidFill>
                <a:latin typeface="Calibri"/>
                <a:cs typeface="Calibri"/>
              </a:rPr>
              <a:t>142</a:t>
            </a:r>
            <a:endParaRPr lang="ru-RU" sz="2400" b="1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  <a:defRPr/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129" name="TextBox 128"/>
          <p:cNvSpPr txBox="1"/>
          <p:nvPr/>
        </p:nvSpPr>
        <p:spPr bwMode="gray">
          <a:xfrm>
            <a:off x="7363473" y="1494026"/>
            <a:ext cx="15122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defTabSz="671513">
              <a:spcBef>
                <a:spcPts val="0"/>
              </a:spcBef>
              <a:buClr>
                <a:srgbClr val="009FE9"/>
              </a:buClr>
              <a:defRPr/>
            </a:pPr>
            <a:r>
              <a:rPr lang="en-US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6 </a:t>
            </a:r>
            <a:r>
              <a:rPr lang="ru-RU" sz="2400" b="1">
                <a:solidFill>
                  <a:prstClr val="white"/>
                </a:solidFill>
                <a:latin typeface="Calibri"/>
                <a:ea typeface="VTB Group Cond Book"/>
                <a:cs typeface="Calibri"/>
              </a:rPr>
              <a:t>лет</a:t>
            </a:r>
            <a:endParaRPr/>
          </a:p>
        </p:txBody>
      </p:sp>
      <p:sp>
        <p:nvSpPr>
          <p:cNvPr id="130" name="TextBox 129"/>
          <p:cNvSpPr txBox="1"/>
          <p:nvPr/>
        </p:nvSpPr>
        <p:spPr bwMode="gray">
          <a:xfrm>
            <a:off x="7887182" y="2297817"/>
            <a:ext cx="2439908" cy="77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lvl="0" indent="0" defTabSz="895350">
              <a:buClr>
                <a:schemeClr val="tx2"/>
              </a:buClr>
              <a:defRPr>
                <a:latin typeface="+mn-lt"/>
              </a:defRPr>
            </a:lvl1pPr>
            <a:lvl2pPr marL="193675" lvl="1" indent="-192088" defTabSz="895350">
              <a:buClr>
                <a:schemeClr val="tx2"/>
              </a:buClr>
              <a:buSzPct val="125000"/>
              <a:buFont typeface="Arial"/>
              <a:buChar char="▪"/>
              <a:defRPr>
                <a:latin typeface="+mn-lt"/>
              </a:defRPr>
            </a:lvl2pPr>
            <a:lvl3pPr marL="457200" lvl="2" indent="-261938" defTabSz="895350">
              <a:buClr>
                <a:schemeClr val="tx2"/>
              </a:buClr>
              <a:buSzPct val="120000"/>
              <a:buFont typeface="Arial"/>
              <a:buChar char="–"/>
              <a:defRPr>
                <a:latin typeface="+mn-lt"/>
              </a:defRPr>
            </a:lvl3pPr>
            <a:lvl4pPr marL="614363" lvl="3" indent="-155575" defTabSz="895350">
              <a:buClr>
                <a:schemeClr val="tx2"/>
              </a:buClr>
              <a:buSzPct val="120000"/>
              <a:buFont typeface="Arial"/>
              <a:buChar char="▫"/>
              <a:defRPr>
                <a:latin typeface="+mn-lt"/>
              </a:defRPr>
            </a:lvl4pPr>
            <a:lvl5pPr marL="749808" lvl="4" indent="-130175" defTabSz="895350"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5pPr>
            <a:lvl6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6pPr>
            <a:lvl7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7pPr>
            <a:lvl8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8pPr>
            <a:lvl9pPr marL="749808" indent="-130175" defTabSz="895350"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89000"/>
              <a:buFont typeface="Arial"/>
              <a:buChar char="-"/>
              <a:defRPr>
                <a:latin typeface="+mn-lt"/>
              </a:defRPr>
            </a:lvl9pPr>
          </a:lstStyle>
          <a:p>
            <a:pPr algn="ctr">
              <a:lnSpc>
                <a:spcPct val="107000"/>
              </a:lnSpc>
              <a:defRPr/>
            </a:pPr>
            <a:r>
              <a:rPr lang="ru-RU" sz="2400" b="1" spc="35" dirty="0">
                <a:solidFill>
                  <a:schemeClr val="bg1"/>
                </a:solidFill>
                <a:cs typeface="Calibri"/>
              </a:rPr>
              <a:t>Биология, химия, русский язык</a:t>
            </a:r>
            <a:endParaRPr lang="ru-RU" sz="2400" b="1" spc="35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3" name="Oval 1"/>
          <p:cNvSpPr/>
          <p:nvPr/>
        </p:nvSpPr>
        <p:spPr bwMode="auto">
          <a:xfrm>
            <a:off x="4698619" y="1464810"/>
            <a:ext cx="2734022" cy="2734019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079500" sx="113000" sy="113000" algn="ctr" rotWithShape="0">
              <a:schemeClr val="accent2">
                <a:lumMod val="50000"/>
                <a:alpha val="4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prstClr val="white"/>
              </a:solidFill>
              <a:latin typeface="Oswald Light"/>
            </a:endParaRPr>
          </a:p>
        </p:txBody>
      </p:sp>
      <p:sp>
        <p:nvSpPr>
          <p:cNvPr id="118" name="Полилиния: фигура 92"/>
          <p:cNvSpPr/>
          <p:nvPr/>
        </p:nvSpPr>
        <p:spPr bwMode="auto">
          <a:xfrm rot="5400000">
            <a:off x="4828300" y="1466017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19" name="Полилиния: фигура 92"/>
          <p:cNvSpPr/>
          <p:nvPr/>
        </p:nvSpPr>
        <p:spPr bwMode="auto">
          <a:xfrm rot="5400000">
            <a:off x="6688557" y="146481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0" name="Полилиния: фигура 92"/>
          <p:cNvSpPr/>
          <p:nvPr/>
        </p:nvSpPr>
        <p:spPr bwMode="auto">
          <a:xfrm rot="5400000">
            <a:off x="4381143" y="248735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1" name="Полилиния: фигура 92"/>
          <p:cNvSpPr/>
          <p:nvPr/>
        </p:nvSpPr>
        <p:spPr bwMode="auto">
          <a:xfrm rot="5400000">
            <a:off x="7029623" y="3461224"/>
            <a:ext cx="504874" cy="513480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2" name="Полилиния: фигура 92"/>
          <p:cNvSpPr/>
          <p:nvPr/>
        </p:nvSpPr>
        <p:spPr bwMode="auto">
          <a:xfrm rot="5400000">
            <a:off x="4887084" y="3639156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23" name="Полилиния: фигура 92"/>
          <p:cNvSpPr/>
          <p:nvPr/>
        </p:nvSpPr>
        <p:spPr bwMode="auto">
          <a:xfrm rot="5400000">
            <a:off x="5856611" y="4080603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173" name="Полилиния: фигура 92"/>
          <p:cNvSpPr/>
          <p:nvPr/>
        </p:nvSpPr>
        <p:spPr bwMode="auto">
          <a:xfrm rot="5400000">
            <a:off x="7344879" y="2425895"/>
            <a:ext cx="516688" cy="516685"/>
          </a:xfrm>
          <a:custGeom>
            <a:avLst/>
            <a:gdLst>
              <a:gd name="connsiteX0" fmla="*/ 0 w 565546"/>
              <a:gd name="connsiteY0" fmla="*/ 282773 h 565546"/>
              <a:gd name="connsiteX1" fmla="*/ 282773 w 565546"/>
              <a:gd name="connsiteY1" fmla="*/ 0 h 565546"/>
              <a:gd name="connsiteX2" fmla="*/ 565546 w 565546"/>
              <a:gd name="connsiteY2" fmla="*/ 282773 h 565546"/>
              <a:gd name="connsiteX3" fmla="*/ 282773 w 565546"/>
              <a:gd name="connsiteY3" fmla="*/ 565546 h 565546"/>
              <a:gd name="connsiteX4" fmla="*/ 0 w 565546"/>
              <a:gd name="connsiteY4" fmla="*/ 282773 h 565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546" h="565546" extrusionOk="0">
                <a:moveTo>
                  <a:pt x="0" y="282773"/>
                </a:moveTo>
                <a:cubicBezTo>
                  <a:pt x="0" y="126602"/>
                  <a:pt x="126602" y="0"/>
                  <a:pt x="282773" y="0"/>
                </a:cubicBezTo>
                <a:cubicBezTo>
                  <a:pt x="438944" y="0"/>
                  <a:pt x="565546" y="126602"/>
                  <a:pt x="565546" y="282773"/>
                </a:cubicBezTo>
                <a:cubicBezTo>
                  <a:pt x="565546" y="438944"/>
                  <a:pt x="438944" y="565546"/>
                  <a:pt x="282773" y="565546"/>
                </a:cubicBezTo>
                <a:cubicBezTo>
                  <a:pt x="126602" y="565546"/>
                  <a:pt x="0" y="438944"/>
                  <a:pt x="0" y="282773"/>
                </a:cubicBez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>
            <a:outerShdw sx="1000" sy="1000" algn="ctr" rotWithShape="0">
              <a:prstClr val="black"/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66687">
              <a:lnSpc>
                <a:spcPct val="90000"/>
              </a:lnSpc>
              <a:spcAft>
                <a:spcPts val="0"/>
              </a:spcAft>
              <a:defRPr/>
            </a:pPr>
            <a:endParaRPr lang="ru-RU" sz="750">
              <a:solidFill>
                <a:srgbClr val="FFFFFF"/>
              </a:solidFill>
              <a:latin typeface="Oswald Light"/>
              <a:ea typeface="VTB Group Cond Book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263352" y="6214860"/>
            <a:ext cx="2301369" cy="369332"/>
          </a:xfrm>
          <a:prstGeom prst="rect">
            <a:avLst/>
          </a:prstGeom>
          <a:solidFill>
            <a:srgbClr val="1F79CD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760625" y="2142806"/>
            <a:ext cx="261001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dirty="0"/>
              <a:t>30.05.01 </a:t>
            </a:r>
            <a:endParaRPr dirty="0"/>
          </a:p>
          <a:p>
            <a:pPr algn="ctr">
              <a:defRPr/>
            </a:pPr>
            <a:r>
              <a:rPr lang="ru-RU" sz="2800" dirty="0"/>
              <a:t> Медицинская </a:t>
            </a:r>
            <a:endParaRPr dirty="0"/>
          </a:p>
          <a:p>
            <a:pPr algn="ctr">
              <a:defRPr/>
            </a:pPr>
            <a:r>
              <a:rPr lang="ru-RU" sz="2800" dirty="0"/>
              <a:t>биохимия</a:t>
            </a:r>
            <a:endParaRPr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468424" y="2520118"/>
            <a:ext cx="364580" cy="381941"/>
          </a:xfrm>
          <a:prstGeom prst="rect">
            <a:avLst/>
          </a:prstGeom>
        </p:spPr>
      </p:pic>
      <p:pic>
        <p:nvPicPr>
          <p:cNvPr id="30" name="Рисунок 29" descr="Будильник со сплошной заливкой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88578" y="1444835"/>
            <a:ext cx="506473" cy="506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458257" y="2487353"/>
            <a:ext cx="331542" cy="405217"/>
          </a:xfrm>
          <a:prstGeom prst="rect">
            <a:avLst/>
          </a:prstGeom>
        </p:spPr>
      </p:pic>
      <p:pic>
        <p:nvPicPr>
          <p:cNvPr id="33" name="Рисунок 32" descr="Стремление со сплошной заливкой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914036" y="3683121"/>
            <a:ext cx="425457" cy="425457"/>
          </a:xfrm>
          <a:prstGeom prst="rect">
            <a:avLst/>
          </a:prstGeom>
        </p:spPr>
      </p:pic>
      <p:grpSp>
        <p:nvGrpSpPr>
          <p:cNvPr id="34" name="Group 570"/>
          <p:cNvGrpSpPr/>
          <p:nvPr/>
        </p:nvGrpSpPr>
        <p:grpSpPr bwMode="auto">
          <a:xfrm>
            <a:off x="7069525" y="3554627"/>
            <a:ext cx="428179" cy="335511"/>
            <a:chOff x="11041063" y="2798763"/>
            <a:chExt cx="449263" cy="330200"/>
          </a:xfrm>
          <a:solidFill>
            <a:srgbClr val="000000"/>
          </a:solidFill>
        </p:grpSpPr>
        <p:sp>
          <p:nvSpPr>
            <p:cNvPr id="35" name="Freeform 165"/>
            <p:cNvSpPr>
              <a:spLocks noEditPoints="1"/>
            </p:cNvSpPr>
            <p:nvPr/>
          </p:nvSpPr>
          <p:spPr bwMode="auto">
            <a:xfrm>
              <a:off x="11041063" y="2798763"/>
              <a:ext cx="449263" cy="330200"/>
            </a:xfrm>
            <a:custGeom>
              <a:avLst/>
              <a:gdLst>
                <a:gd name="T0" fmla="*/ 273 w 3395"/>
                <a:gd name="T1" fmla="*/ 257 h 2293"/>
                <a:gd name="T2" fmla="*/ 273 w 3395"/>
                <a:gd name="T3" fmla="*/ 2036 h 2293"/>
                <a:gd name="T4" fmla="*/ 3122 w 3395"/>
                <a:gd name="T5" fmla="*/ 2036 h 2293"/>
                <a:gd name="T6" fmla="*/ 3122 w 3395"/>
                <a:gd name="T7" fmla="*/ 257 h 2293"/>
                <a:gd name="T8" fmla="*/ 273 w 3395"/>
                <a:gd name="T9" fmla="*/ 257 h 2293"/>
                <a:gd name="T10" fmla="*/ 0 w 3395"/>
                <a:gd name="T11" fmla="*/ 0 h 2293"/>
                <a:gd name="T12" fmla="*/ 3395 w 3395"/>
                <a:gd name="T13" fmla="*/ 0 h 2293"/>
                <a:gd name="T14" fmla="*/ 3395 w 3395"/>
                <a:gd name="T15" fmla="*/ 2293 h 2293"/>
                <a:gd name="T16" fmla="*/ 0 w 3395"/>
                <a:gd name="T17" fmla="*/ 2293 h 2293"/>
                <a:gd name="T18" fmla="*/ 0 w 3395"/>
                <a:gd name="T19" fmla="*/ 0 h 2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5" h="2293" extrusionOk="0">
                  <a:moveTo>
                    <a:pt x="273" y="257"/>
                  </a:moveTo>
                  <a:lnTo>
                    <a:pt x="273" y="2036"/>
                  </a:lnTo>
                  <a:lnTo>
                    <a:pt x="3122" y="2036"/>
                  </a:lnTo>
                  <a:lnTo>
                    <a:pt x="3122" y="257"/>
                  </a:lnTo>
                  <a:lnTo>
                    <a:pt x="273" y="257"/>
                  </a:lnTo>
                  <a:close/>
                  <a:moveTo>
                    <a:pt x="0" y="0"/>
                  </a:moveTo>
                  <a:lnTo>
                    <a:pt x="3395" y="0"/>
                  </a:lnTo>
                  <a:lnTo>
                    <a:pt x="3395" y="2293"/>
                  </a:lnTo>
                  <a:lnTo>
                    <a:pt x="0" y="229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166"/>
            <p:cNvSpPr>
              <a:spLocks noEditPoints="1"/>
            </p:cNvSpPr>
            <p:nvPr/>
          </p:nvSpPr>
          <p:spPr bwMode="auto">
            <a:xfrm>
              <a:off x="11090276" y="2886075"/>
              <a:ext cx="350838" cy="155575"/>
            </a:xfrm>
            <a:custGeom>
              <a:avLst/>
              <a:gdLst>
                <a:gd name="T0" fmla="*/ 1241 w 2662"/>
                <a:gd name="T1" fmla="*/ 819 h 1072"/>
                <a:gd name="T2" fmla="*/ 1193 w 2662"/>
                <a:gd name="T3" fmla="*/ 874 h 1072"/>
                <a:gd name="T4" fmla="*/ 1198 w 2662"/>
                <a:gd name="T5" fmla="*/ 945 h 1072"/>
                <a:gd name="T6" fmla="*/ 1268 w 2662"/>
                <a:gd name="T7" fmla="*/ 998 h 1072"/>
                <a:gd name="T8" fmla="*/ 1355 w 2662"/>
                <a:gd name="T9" fmla="*/ 979 h 1072"/>
                <a:gd name="T10" fmla="*/ 1395 w 2662"/>
                <a:gd name="T11" fmla="*/ 902 h 1072"/>
                <a:gd name="T12" fmla="*/ 1362 w 2662"/>
                <a:gd name="T13" fmla="*/ 832 h 1072"/>
                <a:gd name="T14" fmla="*/ 1291 w 2662"/>
                <a:gd name="T15" fmla="*/ 806 h 1072"/>
                <a:gd name="T16" fmla="*/ 670 w 2662"/>
                <a:gd name="T17" fmla="*/ 435 h 1072"/>
                <a:gd name="T18" fmla="*/ 630 w 2662"/>
                <a:gd name="T19" fmla="*/ 510 h 1072"/>
                <a:gd name="T20" fmla="*/ 639 w 2662"/>
                <a:gd name="T21" fmla="*/ 549 h 1072"/>
                <a:gd name="T22" fmla="*/ 694 w 2662"/>
                <a:gd name="T23" fmla="*/ 600 h 1072"/>
                <a:gd name="T24" fmla="*/ 777 w 2662"/>
                <a:gd name="T25" fmla="*/ 599 h 1072"/>
                <a:gd name="T26" fmla="*/ 830 w 2662"/>
                <a:gd name="T27" fmla="*/ 545 h 1072"/>
                <a:gd name="T28" fmla="*/ 827 w 2662"/>
                <a:gd name="T29" fmla="*/ 468 h 1072"/>
                <a:gd name="T30" fmla="*/ 758 w 2662"/>
                <a:gd name="T31" fmla="*/ 416 h 1072"/>
                <a:gd name="T32" fmla="*/ 1955 w 2662"/>
                <a:gd name="T33" fmla="*/ 81 h 1072"/>
                <a:gd name="T34" fmla="*/ 1901 w 2662"/>
                <a:gd name="T35" fmla="*/ 146 h 1072"/>
                <a:gd name="T36" fmla="*/ 1911 w 2662"/>
                <a:gd name="T37" fmla="*/ 217 h 1072"/>
                <a:gd name="T38" fmla="*/ 1969 w 2662"/>
                <a:gd name="T39" fmla="*/ 261 h 1072"/>
                <a:gd name="T40" fmla="*/ 2048 w 2662"/>
                <a:gd name="T41" fmla="*/ 255 h 1072"/>
                <a:gd name="T42" fmla="*/ 2102 w 2662"/>
                <a:gd name="T43" fmla="*/ 190 h 1072"/>
                <a:gd name="T44" fmla="*/ 2096 w 2662"/>
                <a:gd name="T45" fmla="*/ 132 h 1072"/>
                <a:gd name="T46" fmla="*/ 2027 w 2662"/>
                <a:gd name="T47" fmla="*/ 74 h 1072"/>
                <a:gd name="T48" fmla="*/ 2064 w 2662"/>
                <a:gd name="T49" fmla="*/ 11 h 1072"/>
                <a:gd name="T50" fmla="*/ 2156 w 2662"/>
                <a:gd name="T51" fmla="*/ 83 h 1072"/>
                <a:gd name="T52" fmla="*/ 2179 w 2662"/>
                <a:gd name="T53" fmla="*/ 189 h 1072"/>
                <a:gd name="T54" fmla="*/ 2662 w 2662"/>
                <a:gd name="T55" fmla="*/ 418 h 1072"/>
                <a:gd name="T56" fmla="*/ 2642 w 2662"/>
                <a:gd name="T57" fmla="*/ 456 h 1072"/>
                <a:gd name="T58" fmla="*/ 2154 w 2662"/>
                <a:gd name="T59" fmla="*/ 257 h 1072"/>
                <a:gd name="T60" fmla="*/ 2062 w 2662"/>
                <a:gd name="T61" fmla="*/ 327 h 1072"/>
                <a:gd name="T62" fmla="*/ 1949 w 2662"/>
                <a:gd name="T63" fmla="*/ 330 h 1072"/>
                <a:gd name="T64" fmla="*/ 1452 w 2662"/>
                <a:gd name="T65" fmla="*/ 827 h 1072"/>
                <a:gd name="T66" fmla="*/ 1468 w 2662"/>
                <a:gd name="T67" fmla="*/ 932 h 1072"/>
                <a:gd name="T68" fmla="*/ 1407 w 2662"/>
                <a:gd name="T69" fmla="*/ 1032 h 1072"/>
                <a:gd name="T70" fmla="*/ 1291 w 2662"/>
                <a:gd name="T71" fmla="*/ 1072 h 1072"/>
                <a:gd name="T72" fmla="*/ 1176 w 2662"/>
                <a:gd name="T73" fmla="*/ 1032 h 1072"/>
                <a:gd name="T74" fmla="*/ 1115 w 2662"/>
                <a:gd name="T75" fmla="*/ 932 h 1072"/>
                <a:gd name="T76" fmla="*/ 1130 w 2662"/>
                <a:gd name="T77" fmla="*/ 829 h 1072"/>
                <a:gd name="T78" fmla="*/ 789 w 2662"/>
                <a:gd name="T79" fmla="*/ 671 h 1072"/>
                <a:gd name="T80" fmla="*/ 671 w 2662"/>
                <a:gd name="T81" fmla="*/ 668 h 1072"/>
                <a:gd name="T82" fmla="*/ 57 w 2662"/>
                <a:gd name="T83" fmla="*/ 933 h 1072"/>
                <a:gd name="T84" fmla="*/ 15 w 2662"/>
                <a:gd name="T85" fmla="*/ 931 h 1072"/>
                <a:gd name="T86" fmla="*/ 2 w 2662"/>
                <a:gd name="T87" fmla="*/ 889 h 1072"/>
                <a:gd name="T88" fmla="*/ 557 w 2662"/>
                <a:gd name="T89" fmla="*/ 532 h 1072"/>
                <a:gd name="T90" fmla="*/ 579 w 2662"/>
                <a:gd name="T91" fmla="*/ 425 h 1072"/>
                <a:gd name="T92" fmla="*/ 672 w 2662"/>
                <a:gd name="T93" fmla="*/ 352 h 1072"/>
                <a:gd name="T94" fmla="*/ 797 w 2662"/>
                <a:gd name="T95" fmla="*/ 352 h 1072"/>
                <a:gd name="T96" fmla="*/ 889 w 2662"/>
                <a:gd name="T97" fmla="*/ 425 h 1072"/>
                <a:gd name="T98" fmla="*/ 913 w 2662"/>
                <a:gd name="T99" fmla="*/ 532 h 1072"/>
                <a:gd name="T100" fmla="*/ 1202 w 2662"/>
                <a:gd name="T101" fmla="*/ 757 h 1072"/>
                <a:gd name="T102" fmla="*/ 1323 w 2662"/>
                <a:gd name="T103" fmla="*/ 736 h 1072"/>
                <a:gd name="T104" fmla="*/ 1837 w 2662"/>
                <a:gd name="T105" fmla="*/ 238 h 1072"/>
                <a:gd name="T106" fmla="*/ 1824 w 2662"/>
                <a:gd name="T107" fmla="*/ 138 h 1072"/>
                <a:gd name="T108" fmla="*/ 1886 w 2662"/>
                <a:gd name="T109" fmla="*/ 40 h 1072"/>
                <a:gd name="T110" fmla="*/ 2001 w 2662"/>
                <a:gd name="T111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62" h="1072" extrusionOk="0">
                  <a:moveTo>
                    <a:pt x="1291" y="806"/>
                  </a:moveTo>
                  <a:lnTo>
                    <a:pt x="1273" y="807"/>
                  </a:lnTo>
                  <a:lnTo>
                    <a:pt x="1257" y="812"/>
                  </a:lnTo>
                  <a:lnTo>
                    <a:pt x="1241" y="819"/>
                  </a:lnTo>
                  <a:lnTo>
                    <a:pt x="1225" y="829"/>
                  </a:lnTo>
                  <a:lnTo>
                    <a:pt x="1211" y="842"/>
                  </a:lnTo>
                  <a:lnTo>
                    <a:pt x="1200" y="857"/>
                  </a:lnTo>
                  <a:lnTo>
                    <a:pt x="1193" y="874"/>
                  </a:lnTo>
                  <a:lnTo>
                    <a:pt x="1190" y="888"/>
                  </a:lnTo>
                  <a:lnTo>
                    <a:pt x="1187" y="902"/>
                  </a:lnTo>
                  <a:lnTo>
                    <a:pt x="1191" y="925"/>
                  </a:lnTo>
                  <a:lnTo>
                    <a:pt x="1198" y="945"/>
                  </a:lnTo>
                  <a:lnTo>
                    <a:pt x="1211" y="964"/>
                  </a:lnTo>
                  <a:lnTo>
                    <a:pt x="1227" y="979"/>
                  </a:lnTo>
                  <a:lnTo>
                    <a:pt x="1245" y="991"/>
                  </a:lnTo>
                  <a:lnTo>
                    <a:pt x="1268" y="998"/>
                  </a:lnTo>
                  <a:lnTo>
                    <a:pt x="1291" y="1001"/>
                  </a:lnTo>
                  <a:lnTo>
                    <a:pt x="1315" y="998"/>
                  </a:lnTo>
                  <a:lnTo>
                    <a:pt x="1336" y="991"/>
                  </a:lnTo>
                  <a:lnTo>
                    <a:pt x="1355" y="979"/>
                  </a:lnTo>
                  <a:lnTo>
                    <a:pt x="1371" y="964"/>
                  </a:lnTo>
                  <a:lnTo>
                    <a:pt x="1384" y="945"/>
                  </a:lnTo>
                  <a:lnTo>
                    <a:pt x="1392" y="925"/>
                  </a:lnTo>
                  <a:lnTo>
                    <a:pt x="1395" y="902"/>
                  </a:lnTo>
                  <a:lnTo>
                    <a:pt x="1392" y="881"/>
                  </a:lnTo>
                  <a:lnTo>
                    <a:pt x="1385" y="862"/>
                  </a:lnTo>
                  <a:lnTo>
                    <a:pt x="1375" y="846"/>
                  </a:lnTo>
                  <a:lnTo>
                    <a:pt x="1362" y="832"/>
                  </a:lnTo>
                  <a:lnTo>
                    <a:pt x="1347" y="821"/>
                  </a:lnTo>
                  <a:lnTo>
                    <a:pt x="1330" y="813"/>
                  </a:lnTo>
                  <a:lnTo>
                    <a:pt x="1311" y="808"/>
                  </a:lnTo>
                  <a:lnTo>
                    <a:pt x="1291" y="806"/>
                  </a:lnTo>
                  <a:close/>
                  <a:moveTo>
                    <a:pt x="734" y="413"/>
                  </a:moveTo>
                  <a:lnTo>
                    <a:pt x="711" y="416"/>
                  </a:lnTo>
                  <a:lnTo>
                    <a:pt x="689" y="423"/>
                  </a:lnTo>
                  <a:lnTo>
                    <a:pt x="670" y="435"/>
                  </a:lnTo>
                  <a:lnTo>
                    <a:pt x="654" y="450"/>
                  </a:lnTo>
                  <a:lnTo>
                    <a:pt x="641" y="468"/>
                  </a:lnTo>
                  <a:lnTo>
                    <a:pt x="634" y="488"/>
                  </a:lnTo>
                  <a:lnTo>
                    <a:pt x="630" y="510"/>
                  </a:lnTo>
                  <a:lnTo>
                    <a:pt x="630" y="511"/>
                  </a:lnTo>
                  <a:lnTo>
                    <a:pt x="630" y="512"/>
                  </a:lnTo>
                  <a:lnTo>
                    <a:pt x="634" y="531"/>
                  </a:lnTo>
                  <a:lnTo>
                    <a:pt x="639" y="549"/>
                  </a:lnTo>
                  <a:lnTo>
                    <a:pt x="649" y="566"/>
                  </a:lnTo>
                  <a:lnTo>
                    <a:pt x="661" y="580"/>
                  </a:lnTo>
                  <a:lnTo>
                    <a:pt x="676" y="591"/>
                  </a:lnTo>
                  <a:lnTo>
                    <a:pt x="694" y="600"/>
                  </a:lnTo>
                  <a:lnTo>
                    <a:pt x="714" y="606"/>
                  </a:lnTo>
                  <a:lnTo>
                    <a:pt x="734" y="608"/>
                  </a:lnTo>
                  <a:lnTo>
                    <a:pt x="757" y="606"/>
                  </a:lnTo>
                  <a:lnTo>
                    <a:pt x="777" y="599"/>
                  </a:lnTo>
                  <a:lnTo>
                    <a:pt x="795" y="589"/>
                  </a:lnTo>
                  <a:lnTo>
                    <a:pt x="810" y="577"/>
                  </a:lnTo>
                  <a:lnTo>
                    <a:pt x="822" y="562"/>
                  </a:lnTo>
                  <a:lnTo>
                    <a:pt x="830" y="545"/>
                  </a:lnTo>
                  <a:lnTo>
                    <a:pt x="836" y="527"/>
                  </a:lnTo>
                  <a:lnTo>
                    <a:pt x="838" y="510"/>
                  </a:lnTo>
                  <a:lnTo>
                    <a:pt x="835" y="488"/>
                  </a:lnTo>
                  <a:lnTo>
                    <a:pt x="827" y="468"/>
                  </a:lnTo>
                  <a:lnTo>
                    <a:pt x="815" y="450"/>
                  </a:lnTo>
                  <a:lnTo>
                    <a:pt x="799" y="435"/>
                  </a:lnTo>
                  <a:lnTo>
                    <a:pt x="780" y="423"/>
                  </a:lnTo>
                  <a:lnTo>
                    <a:pt x="758" y="416"/>
                  </a:lnTo>
                  <a:lnTo>
                    <a:pt x="734" y="413"/>
                  </a:lnTo>
                  <a:close/>
                  <a:moveTo>
                    <a:pt x="2001" y="71"/>
                  </a:moveTo>
                  <a:lnTo>
                    <a:pt x="1978" y="74"/>
                  </a:lnTo>
                  <a:lnTo>
                    <a:pt x="1955" y="81"/>
                  </a:lnTo>
                  <a:lnTo>
                    <a:pt x="1936" y="92"/>
                  </a:lnTo>
                  <a:lnTo>
                    <a:pt x="1920" y="107"/>
                  </a:lnTo>
                  <a:lnTo>
                    <a:pt x="1908" y="125"/>
                  </a:lnTo>
                  <a:lnTo>
                    <a:pt x="1901" y="146"/>
                  </a:lnTo>
                  <a:lnTo>
                    <a:pt x="1897" y="169"/>
                  </a:lnTo>
                  <a:lnTo>
                    <a:pt x="1899" y="185"/>
                  </a:lnTo>
                  <a:lnTo>
                    <a:pt x="1903" y="200"/>
                  </a:lnTo>
                  <a:lnTo>
                    <a:pt x="1911" y="217"/>
                  </a:lnTo>
                  <a:lnTo>
                    <a:pt x="1923" y="232"/>
                  </a:lnTo>
                  <a:lnTo>
                    <a:pt x="1937" y="245"/>
                  </a:lnTo>
                  <a:lnTo>
                    <a:pt x="1954" y="255"/>
                  </a:lnTo>
                  <a:lnTo>
                    <a:pt x="1969" y="261"/>
                  </a:lnTo>
                  <a:lnTo>
                    <a:pt x="1984" y="264"/>
                  </a:lnTo>
                  <a:lnTo>
                    <a:pt x="2001" y="266"/>
                  </a:lnTo>
                  <a:lnTo>
                    <a:pt x="2026" y="263"/>
                  </a:lnTo>
                  <a:lnTo>
                    <a:pt x="2048" y="255"/>
                  </a:lnTo>
                  <a:lnTo>
                    <a:pt x="2067" y="242"/>
                  </a:lnTo>
                  <a:lnTo>
                    <a:pt x="2083" y="226"/>
                  </a:lnTo>
                  <a:lnTo>
                    <a:pt x="2095" y="209"/>
                  </a:lnTo>
                  <a:lnTo>
                    <a:pt x="2102" y="190"/>
                  </a:lnTo>
                  <a:lnTo>
                    <a:pt x="2105" y="169"/>
                  </a:lnTo>
                  <a:lnTo>
                    <a:pt x="2104" y="162"/>
                  </a:lnTo>
                  <a:lnTo>
                    <a:pt x="2103" y="155"/>
                  </a:lnTo>
                  <a:lnTo>
                    <a:pt x="2096" y="132"/>
                  </a:lnTo>
                  <a:lnTo>
                    <a:pt x="2085" y="112"/>
                  </a:lnTo>
                  <a:lnTo>
                    <a:pt x="2069" y="95"/>
                  </a:lnTo>
                  <a:lnTo>
                    <a:pt x="2049" y="82"/>
                  </a:lnTo>
                  <a:lnTo>
                    <a:pt x="2027" y="74"/>
                  </a:lnTo>
                  <a:lnTo>
                    <a:pt x="2001" y="71"/>
                  </a:lnTo>
                  <a:close/>
                  <a:moveTo>
                    <a:pt x="2001" y="0"/>
                  </a:moveTo>
                  <a:lnTo>
                    <a:pt x="2033" y="3"/>
                  </a:lnTo>
                  <a:lnTo>
                    <a:pt x="2064" y="11"/>
                  </a:lnTo>
                  <a:lnTo>
                    <a:pt x="2092" y="23"/>
                  </a:lnTo>
                  <a:lnTo>
                    <a:pt x="2116" y="40"/>
                  </a:lnTo>
                  <a:lnTo>
                    <a:pt x="2139" y="60"/>
                  </a:lnTo>
                  <a:lnTo>
                    <a:pt x="2156" y="83"/>
                  </a:lnTo>
                  <a:lnTo>
                    <a:pt x="2170" y="110"/>
                  </a:lnTo>
                  <a:lnTo>
                    <a:pt x="2177" y="138"/>
                  </a:lnTo>
                  <a:lnTo>
                    <a:pt x="2181" y="169"/>
                  </a:lnTo>
                  <a:lnTo>
                    <a:pt x="2179" y="189"/>
                  </a:lnTo>
                  <a:lnTo>
                    <a:pt x="2640" y="393"/>
                  </a:lnTo>
                  <a:lnTo>
                    <a:pt x="2650" y="399"/>
                  </a:lnTo>
                  <a:lnTo>
                    <a:pt x="2657" y="408"/>
                  </a:lnTo>
                  <a:lnTo>
                    <a:pt x="2662" y="418"/>
                  </a:lnTo>
                  <a:lnTo>
                    <a:pt x="2662" y="429"/>
                  </a:lnTo>
                  <a:lnTo>
                    <a:pt x="2659" y="440"/>
                  </a:lnTo>
                  <a:lnTo>
                    <a:pt x="2651" y="450"/>
                  </a:lnTo>
                  <a:lnTo>
                    <a:pt x="2642" y="456"/>
                  </a:lnTo>
                  <a:lnTo>
                    <a:pt x="2631" y="460"/>
                  </a:lnTo>
                  <a:lnTo>
                    <a:pt x="2619" y="460"/>
                  </a:lnTo>
                  <a:lnTo>
                    <a:pt x="2608" y="457"/>
                  </a:lnTo>
                  <a:lnTo>
                    <a:pt x="2154" y="257"/>
                  </a:lnTo>
                  <a:lnTo>
                    <a:pt x="2136" y="279"/>
                  </a:lnTo>
                  <a:lnTo>
                    <a:pt x="2114" y="299"/>
                  </a:lnTo>
                  <a:lnTo>
                    <a:pt x="2090" y="315"/>
                  </a:lnTo>
                  <a:lnTo>
                    <a:pt x="2062" y="327"/>
                  </a:lnTo>
                  <a:lnTo>
                    <a:pt x="2032" y="334"/>
                  </a:lnTo>
                  <a:lnTo>
                    <a:pt x="2001" y="337"/>
                  </a:lnTo>
                  <a:lnTo>
                    <a:pt x="1974" y="335"/>
                  </a:lnTo>
                  <a:lnTo>
                    <a:pt x="1949" y="330"/>
                  </a:lnTo>
                  <a:lnTo>
                    <a:pt x="1925" y="321"/>
                  </a:lnTo>
                  <a:lnTo>
                    <a:pt x="1903" y="309"/>
                  </a:lnTo>
                  <a:lnTo>
                    <a:pt x="1438" y="806"/>
                  </a:lnTo>
                  <a:lnTo>
                    <a:pt x="1452" y="827"/>
                  </a:lnTo>
                  <a:lnTo>
                    <a:pt x="1462" y="851"/>
                  </a:lnTo>
                  <a:lnTo>
                    <a:pt x="1469" y="876"/>
                  </a:lnTo>
                  <a:lnTo>
                    <a:pt x="1471" y="902"/>
                  </a:lnTo>
                  <a:lnTo>
                    <a:pt x="1468" y="932"/>
                  </a:lnTo>
                  <a:lnTo>
                    <a:pt x="1460" y="962"/>
                  </a:lnTo>
                  <a:lnTo>
                    <a:pt x="1446" y="988"/>
                  </a:lnTo>
                  <a:lnTo>
                    <a:pt x="1428" y="1012"/>
                  </a:lnTo>
                  <a:lnTo>
                    <a:pt x="1407" y="1032"/>
                  </a:lnTo>
                  <a:lnTo>
                    <a:pt x="1382" y="1048"/>
                  </a:lnTo>
                  <a:lnTo>
                    <a:pt x="1354" y="1061"/>
                  </a:lnTo>
                  <a:lnTo>
                    <a:pt x="1323" y="1069"/>
                  </a:lnTo>
                  <a:lnTo>
                    <a:pt x="1291" y="1072"/>
                  </a:lnTo>
                  <a:lnTo>
                    <a:pt x="1259" y="1069"/>
                  </a:lnTo>
                  <a:lnTo>
                    <a:pt x="1228" y="1061"/>
                  </a:lnTo>
                  <a:lnTo>
                    <a:pt x="1200" y="1048"/>
                  </a:lnTo>
                  <a:lnTo>
                    <a:pt x="1176" y="1032"/>
                  </a:lnTo>
                  <a:lnTo>
                    <a:pt x="1154" y="1012"/>
                  </a:lnTo>
                  <a:lnTo>
                    <a:pt x="1136" y="988"/>
                  </a:lnTo>
                  <a:lnTo>
                    <a:pt x="1122" y="962"/>
                  </a:lnTo>
                  <a:lnTo>
                    <a:pt x="1115" y="932"/>
                  </a:lnTo>
                  <a:lnTo>
                    <a:pt x="1112" y="902"/>
                  </a:lnTo>
                  <a:lnTo>
                    <a:pt x="1114" y="877"/>
                  </a:lnTo>
                  <a:lnTo>
                    <a:pt x="1120" y="852"/>
                  </a:lnTo>
                  <a:lnTo>
                    <a:pt x="1130" y="829"/>
                  </a:lnTo>
                  <a:lnTo>
                    <a:pt x="857" y="633"/>
                  </a:lnTo>
                  <a:lnTo>
                    <a:pt x="837" y="649"/>
                  </a:lnTo>
                  <a:lnTo>
                    <a:pt x="813" y="662"/>
                  </a:lnTo>
                  <a:lnTo>
                    <a:pt x="789" y="671"/>
                  </a:lnTo>
                  <a:lnTo>
                    <a:pt x="762" y="677"/>
                  </a:lnTo>
                  <a:lnTo>
                    <a:pt x="734" y="679"/>
                  </a:lnTo>
                  <a:lnTo>
                    <a:pt x="702" y="676"/>
                  </a:lnTo>
                  <a:lnTo>
                    <a:pt x="671" y="668"/>
                  </a:lnTo>
                  <a:lnTo>
                    <a:pt x="643" y="655"/>
                  </a:lnTo>
                  <a:lnTo>
                    <a:pt x="618" y="638"/>
                  </a:lnTo>
                  <a:lnTo>
                    <a:pt x="596" y="618"/>
                  </a:lnTo>
                  <a:lnTo>
                    <a:pt x="57" y="933"/>
                  </a:lnTo>
                  <a:lnTo>
                    <a:pt x="48" y="937"/>
                  </a:lnTo>
                  <a:lnTo>
                    <a:pt x="37" y="938"/>
                  </a:lnTo>
                  <a:lnTo>
                    <a:pt x="25" y="936"/>
                  </a:lnTo>
                  <a:lnTo>
                    <a:pt x="15" y="931"/>
                  </a:lnTo>
                  <a:lnTo>
                    <a:pt x="6" y="922"/>
                  </a:lnTo>
                  <a:lnTo>
                    <a:pt x="1" y="911"/>
                  </a:lnTo>
                  <a:lnTo>
                    <a:pt x="0" y="900"/>
                  </a:lnTo>
                  <a:lnTo>
                    <a:pt x="2" y="889"/>
                  </a:lnTo>
                  <a:lnTo>
                    <a:pt x="8" y="880"/>
                  </a:lnTo>
                  <a:lnTo>
                    <a:pt x="18" y="872"/>
                  </a:lnTo>
                  <a:lnTo>
                    <a:pt x="561" y="554"/>
                  </a:lnTo>
                  <a:lnTo>
                    <a:pt x="557" y="532"/>
                  </a:lnTo>
                  <a:lnTo>
                    <a:pt x="555" y="510"/>
                  </a:lnTo>
                  <a:lnTo>
                    <a:pt x="558" y="480"/>
                  </a:lnTo>
                  <a:lnTo>
                    <a:pt x="565" y="452"/>
                  </a:lnTo>
                  <a:lnTo>
                    <a:pt x="579" y="425"/>
                  </a:lnTo>
                  <a:lnTo>
                    <a:pt x="597" y="402"/>
                  </a:lnTo>
                  <a:lnTo>
                    <a:pt x="619" y="382"/>
                  </a:lnTo>
                  <a:lnTo>
                    <a:pt x="643" y="365"/>
                  </a:lnTo>
                  <a:lnTo>
                    <a:pt x="672" y="352"/>
                  </a:lnTo>
                  <a:lnTo>
                    <a:pt x="702" y="344"/>
                  </a:lnTo>
                  <a:lnTo>
                    <a:pt x="734" y="342"/>
                  </a:lnTo>
                  <a:lnTo>
                    <a:pt x="766" y="344"/>
                  </a:lnTo>
                  <a:lnTo>
                    <a:pt x="797" y="352"/>
                  </a:lnTo>
                  <a:lnTo>
                    <a:pt x="825" y="365"/>
                  </a:lnTo>
                  <a:lnTo>
                    <a:pt x="850" y="382"/>
                  </a:lnTo>
                  <a:lnTo>
                    <a:pt x="872" y="402"/>
                  </a:lnTo>
                  <a:lnTo>
                    <a:pt x="889" y="425"/>
                  </a:lnTo>
                  <a:lnTo>
                    <a:pt x="903" y="452"/>
                  </a:lnTo>
                  <a:lnTo>
                    <a:pt x="911" y="480"/>
                  </a:lnTo>
                  <a:lnTo>
                    <a:pt x="914" y="510"/>
                  </a:lnTo>
                  <a:lnTo>
                    <a:pt x="913" y="532"/>
                  </a:lnTo>
                  <a:lnTo>
                    <a:pt x="907" y="554"/>
                  </a:lnTo>
                  <a:lnTo>
                    <a:pt x="901" y="574"/>
                  </a:lnTo>
                  <a:lnTo>
                    <a:pt x="1178" y="773"/>
                  </a:lnTo>
                  <a:lnTo>
                    <a:pt x="1202" y="757"/>
                  </a:lnTo>
                  <a:lnTo>
                    <a:pt x="1230" y="744"/>
                  </a:lnTo>
                  <a:lnTo>
                    <a:pt x="1259" y="736"/>
                  </a:lnTo>
                  <a:lnTo>
                    <a:pt x="1291" y="734"/>
                  </a:lnTo>
                  <a:lnTo>
                    <a:pt x="1323" y="736"/>
                  </a:lnTo>
                  <a:lnTo>
                    <a:pt x="1353" y="745"/>
                  </a:lnTo>
                  <a:lnTo>
                    <a:pt x="1381" y="758"/>
                  </a:lnTo>
                  <a:lnTo>
                    <a:pt x="1849" y="258"/>
                  </a:lnTo>
                  <a:lnTo>
                    <a:pt x="1837" y="238"/>
                  </a:lnTo>
                  <a:lnTo>
                    <a:pt x="1829" y="216"/>
                  </a:lnTo>
                  <a:lnTo>
                    <a:pt x="1824" y="193"/>
                  </a:lnTo>
                  <a:lnTo>
                    <a:pt x="1821" y="169"/>
                  </a:lnTo>
                  <a:lnTo>
                    <a:pt x="1824" y="138"/>
                  </a:lnTo>
                  <a:lnTo>
                    <a:pt x="1832" y="110"/>
                  </a:lnTo>
                  <a:lnTo>
                    <a:pt x="1846" y="83"/>
                  </a:lnTo>
                  <a:lnTo>
                    <a:pt x="1863" y="60"/>
                  </a:lnTo>
                  <a:lnTo>
                    <a:pt x="1886" y="40"/>
                  </a:lnTo>
                  <a:lnTo>
                    <a:pt x="1910" y="23"/>
                  </a:lnTo>
                  <a:lnTo>
                    <a:pt x="1938" y="11"/>
                  </a:lnTo>
                  <a:lnTo>
                    <a:pt x="1969" y="3"/>
                  </a:lnTo>
                  <a:lnTo>
                    <a:pt x="20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940524" y="4136794"/>
            <a:ext cx="396274" cy="3962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936510" y="1472393"/>
            <a:ext cx="355014" cy="45943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767408" y="5243397"/>
            <a:ext cx="554784" cy="43285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 bwMode="auto">
          <a:xfrm>
            <a:off x="1415479" y="5199197"/>
            <a:ext cx="9721079" cy="9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chemeClr val="bg1"/>
                </a:solidFill>
                <a:latin typeface="Calibri"/>
                <a:cs typeface="Calibri"/>
              </a:rPr>
              <a:t>Выпускники работают врачами  клинической лабораторной диагностики или  продолжают обучение по высокотехнологичным специальностям ординатуры</a:t>
            </a:r>
          </a:p>
        </p:txBody>
      </p:sp>
      <p:sp>
        <p:nvSpPr>
          <p:cNvPr id="37" name="Заголовок 8"/>
          <p:cNvSpPr>
            <a:spLocks noGrp="1"/>
          </p:cNvSpPr>
          <p:nvPr>
            <p:ph type="title"/>
          </p:nvPr>
        </p:nvSpPr>
        <p:spPr bwMode="auto">
          <a:xfrm>
            <a:off x="1906506" y="330601"/>
            <a:ext cx="8557409" cy="646331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latin typeface="Calibri"/>
                <a:cs typeface="Calibri"/>
              </a:rPr>
              <a:t>Медицинские специальности</a:t>
            </a:r>
            <a:endParaRPr lang="ru-RU" sz="4800" b="1" dirty="0">
              <a:latin typeface="Calibri"/>
              <a:cs typeface="Calibri"/>
            </a:endParaRP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863813" y="179691"/>
            <a:ext cx="943700" cy="9481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107" y="5732776"/>
            <a:ext cx="1598765" cy="10544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Тема 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ема 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Тема 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2994</TotalTime>
  <Words>1354</Words>
  <Application>Microsoft Office PowerPoint</Application>
  <DocSecurity>0</DocSecurity>
  <PresentationFormat>Широкоэкранный</PresentationFormat>
  <Paragraphs>249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Calibri</vt:lpstr>
      <vt:lpstr>Calibri Light</vt:lpstr>
      <vt:lpstr>Oswald Light</vt:lpstr>
      <vt:lpstr>Tahoma</vt:lpstr>
      <vt:lpstr>Times New Roman</vt:lpstr>
      <vt:lpstr>VTB Group Cond Book</vt:lpstr>
      <vt:lpstr>Wingdings</vt:lpstr>
      <vt:lpstr>Тема Office</vt:lpstr>
      <vt:lpstr>3_Тема Office</vt:lpstr>
      <vt:lpstr>Презентация PowerPoint</vt:lpstr>
      <vt:lpstr>Презентация PowerPoint</vt:lpstr>
      <vt:lpstr>ОБРАЗОВАНИЕ В СГМУ – ЭТО:</vt:lpstr>
      <vt:lpstr>Презентация PowerPoint</vt:lpstr>
      <vt:lpstr>Презентация PowerPoint</vt:lpstr>
      <vt:lpstr>Медицинские специальности</vt:lpstr>
      <vt:lpstr>Медицинские специальности</vt:lpstr>
      <vt:lpstr>Медицинские специальности</vt:lpstr>
      <vt:lpstr>Медицинские специальности</vt:lpstr>
      <vt:lpstr>Медицинские специальности</vt:lpstr>
      <vt:lpstr>Фармацевтические специальности</vt:lpstr>
      <vt:lpstr>Гуманитарные специальности</vt:lpstr>
      <vt:lpstr>Гуманитарные специальности</vt:lpstr>
      <vt:lpstr>Гуманитарные специальности</vt:lpstr>
      <vt:lpstr>Гуманитарные специальности</vt:lpstr>
      <vt:lpstr>Экономические специальности</vt:lpstr>
      <vt:lpstr>Среднее профессиональное образование</vt:lpstr>
      <vt:lpstr>Среднее профессиональное образование</vt:lpstr>
      <vt:lpstr>Среднее профессиональное образование</vt:lpstr>
      <vt:lpstr>Среднее профессиональное образование</vt:lpstr>
      <vt:lpstr>Минимальные баллы ЕГЭ</vt:lpstr>
      <vt:lpstr>Перечень документов для поступления</vt:lpstr>
      <vt:lpstr>Медицинская справка</vt:lpstr>
      <vt:lpstr>Презентация PowerPoint</vt:lpstr>
      <vt:lpstr>Вступайте прямо сейчас в официальный Telegram-канал ФГБОУ ВО "Северный государственный медицинский университет" Минздрава России</vt:lpstr>
    </vt:vector>
  </TitlesOfParts>
  <Manager/>
  <Company>NSMU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zavalovanv</dc:creator>
  <cp:keywords/>
  <dc:description/>
  <cp:lastModifiedBy>Кашицына Анна Валерьевна</cp:lastModifiedBy>
  <cp:revision>1376</cp:revision>
  <cp:lastPrinted>2024-10-15T13:51:22Z</cp:lastPrinted>
  <dcterms:created xsi:type="dcterms:W3CDTF">2010-05-11T08:33:38Z</dcterms:created>
  <dcterms:modified xsi:type="dcterms:W3CDTF">2025-02-21T16:08:07Z</dcterms:modified>
  <cp:category/>
  <dc:identifier/>
  <cp:contentStatus/>
  <dc:language/>
  <cp:version/>
</cp:coreProperties>
</file>